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22/05/2012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7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22/05/2012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1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693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SOÁNG VÌ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SOÁNG VÌ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soáng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265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ñem 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khaû naêng phuïc söï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SOÁNG VÌ CHUÙA</a:t>
            </a:r>
          </a:p>
        </p:txBody>
      </p:sp>
    </p:spTree>
    <p:extLst>
      <p:ext uri="{BB962C8B-B14F-4D97-AF65-F5344CB8AC3E}">
        <p14:creationId xmlns:p14="http://schemas.microsoft.com/office/powerpoint/2010/main" val="217971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Trao Chuùa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 nieàm sung söôùng cuøng cay ñaéng.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SOÁNG VÌ CHUÙA</a:t>
            </a:r>
          </a:p>
        </p:txBody>
      </p:sp>
    </p:spTree>
    <p:extLst>
      <p:ext uri="{BB962C8B-B14F-4D97-AF65-F5344CB8AC3E}">
        <p14:creationId xmlns:p14="http://schemas.microsoft.com/office/powerpoint/2010/main" val="387105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böôùc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caû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SOÁNG VÌ CHUÙA</a:t>
            </a:r>
          </a:p>
        </p:txBody>
      </p:sp>
    </p:spTree>
    <p:extLst>
      <p:ext uri="{BB962C8B-B14F-4D97-AF65-F5344CB8AC3E}">
        <p14:creationId xmlns:p14="http://schemas.microsoft.com/office/powerpoint/2010/main" val="4844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Laïy 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toâi, troïn ñôøi toâi quyeát daâng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SOÁNG VÌ CHUÙA</a:t>
            </a:r>
          </a:p>
        </p:txBody>
      </p:sp>
    </p:spTree>
    <p:extLst>
      <p:ext uri="{BB962C8B-B14F-4D97-AF65-F5344CB8AC3E}">
        <p14:creationId xmlns:p14="http://schemas.microsoft.com/office/powerpoint/2010/main" val="329379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Ngaøi chaúng tieác ngoâi cao sang, ñaõ boû thaân vaøng cöùu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SOÁNG VÌ CHUÙA</a:t>
            </a:r>
          </a:p>
        </p:txBody>
      </p:sp>
    </p:spTree>
    <p:extLst>
      <p:ext uri="{BB962C8B-B14F-4D97-AF65-F5344CB8AC3E}">
        <p14:creationId xmlns:p14="http://schemas.microsoft.com/office/powerpoint/2010/main" val="112676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chaúng coù ai  nhö Ngaøi, loøng naøy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 Chuùa quaûn cai.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SOÁNG VÌ CHUÙA</a:t>
            </a:r>
          </a:p>
        </p:txBody>
      </p:sp>
    </p:spTree>
    <p:extLst>
      <p:ext uri="{BB962C8B-B14F-4D97-AF65-F5344CB8AC3E}">
        <p14:creationId xmlns:p14="http://schemas.microsoft.com/office/powerpoint/2010/main" val="93176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ñôøi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Chuùa maõi maõi, Cöùu Chuùa duy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SOÁNG VÌ CHUÙA</a:t>
            </a:r>
          </a:p>
        </p:txBody>
      </p:sp>
    </p:spTree>
    <p:extLst>
      <p:ext uri="{BB962C8B-B14F-4D97-AF65-F5344CB8AC3E}">
        <p14:creationId xmlns:p14="http://schemas.microsoft.com/office/powerpoint/2010/main" val="8594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112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2012-05-22T14:39:13Z</dcterms:created>
  <dcterms:modified xsi:type="dcterms:W3CDTF">2012-05-22T14:50:15Z</dcterms:modified>
</cp:coreProperties>
</file>