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53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62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695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5146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XIN TAÅY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SAÏCH TOÂI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32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TAÅY SAÏCH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701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Ngöôùc nhìn leân Chuùa, xin Cha nhaän laáy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01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Trôøi khieán taâm hoàn luoân töôi môùi.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TAÅY SAÏCH TOÂI</a:t>
            </a:r>
          </a:p>
        </p:txBody>
      </p:sp>
    </p:spTree>
    <p:extLst>
      <p:ext uri="{BB962C8B-B14F-4D97-AF65-F5344CB8AC3E}">
        <p14:creationId xmlns:p14="http://schemas.microsoft.com/office/powerpoint/2010/main" val="420809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Ngöôùc nhìn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troâng mong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Chuùa duøng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TAÅY SAÏCH TOÂI</a:t>
            </a:r>
          </a:p>
        </p:txBody>
      </p:sp>
    </p:spTree>
    <p:extLst>
      <p:ext uri="{BB962C8B-B14F-4D97-AF65-F5344CB8AC3E}">
        <p14:creationId xmlns:p14="http://schemas.microsoft.com/office/powerpoint/2010/main" val="144580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toâi trong nhöõng ngaøy tôùi, soáng vì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TAÅY SAÏCH TOÂI</a:t>
            </a:r>
          </a:p>
        </p:txBody>
      </p:sp>
    </p:spTree>
    <p:extLst>
      <p:ext uri="{BB962C8B-B14F-4D97-AF65-F5344CB8AC3E}">
        <p14:creationId xmlns:p14="http://schemas.microsoft.com/office/powerpoint/2010/main" val="210345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TAÅY SAÏCH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701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Ngöôùc nhìn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Chuùa, xin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doø xeùt loøng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5773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Tìm xem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aùc toäi, giaáu nôi naøo trong taêm toái.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TAÅY SAÏCH TOÂI</a:t>
            </a:r>
          </a:p>
        </p:txBody>
      </p:sp>
    </p:spTree>
    <p:extLst>
      <p:ext uri="{BB962C8B-B14F-4D97-AF65-F5344CB8AC3E}">
        <p14:creationId xmlns:p14="http://schemas.microsoft.com/office/powerpoint/2010/main" val="313641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Ngöôùc nhìn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xin boâi saïch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loøng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TAÅY SAÏCH TOÂI</a:t>
            </a:r>
          </a:p>
        </p:txBody>
      </p:sp>
    </p:spTree>
    <p:extLst>
      <p:ext uri="{BB962C8B-B14F-4D97-AF65-F5344CB8AC3E}">
        <p14:creationId xmlns:p14="http://schemas.microsoft.com/office/powerpoint/2010/main" val="131573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ñöa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vaøo loái thanh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saïch, Cha 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TAÅY SAÏCH TOÂI</a:t>
            </a:r>
          </a:p>
        </p:txBody>
      </p:sp>
    </p:spTree>
    <p:extLst>
      <p:ext uri="{BB962C8B-B14F-4D97-AF65-F5344CB8AC3E}">
        <p14:creationId xmlns:p14="http://schemas.microsoft.com/office/powerpoint/2010/main" val="75601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TAÅY SAÏCH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701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ngôïi ca Chuùa, coâng ôn Ngaøi ñaõ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chuoäc toâi.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06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Nghæ yeân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lôøi Thaùnh Kinh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toâi neân môùi.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TAÅY SAÏCH TOÂI</a:t>
            </a:r>
          </a:p>
        </p:txBody>
      </p:sp>
    </p:spTree>
    <p:extLst>
      <p:ext uri="{BB962C8B-B14F-4D97-AF65-F5344CB8AC3E}">
        <p14:creationId xmlns:p14="http://schemas.microsoft.com/office/powerpoint/2010/main" val="73818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ngôïi ca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ban löûa thaùnh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böøng soi.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TAÅY SAÏCH TOÂI</a:t>
            </a:r>
          </a:p>
        </p:txBody>
      </p:sp>
    </p:spTree>
    <p:extLst>
      <p:ext uri="{BB962C8B-B14F-4D97-AF65-F5344CB8AC3E}">
        <p14:creationId xmlns:p14="http://schemas.microsoft.com/office/powerpoint/2010/main" val="186155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Löûa thieâng ñem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 maïnh tôùi,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ñoäng trong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TAÅY SAÏCH TOÂI</a:t>
            </a:r>
          </a:p>
        </p:txBody>
      </p:sp>
    </p:spTree>
    <p:extLst>
      <p:ext uri="{BB962C8B-B14F-4D97-AF65-F5344CB8AC3E}">
        <p14:creationId xmlns:p14="http://schemas.microsoft.com/office/powerpoint/2010/main" val="184998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167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2012-05-22T14:50:20Z</dcterms:created>
  <dcterms:modified xsi:type="dcterms:W3CDTF">2012-09-19T02:57:07Z</dcterms:modified>
</cp:coreProperties>
</file>