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9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3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TROÏN DAÂNG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 JEÂSUS 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TROÏN DAÂNG CHO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ngaøy, nhôø 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cuûa Thaùnh Kinh.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vaø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40945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theo yù Cha treân trôøi, cuøng theo Chuùa böôùc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4727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loøng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 xaùc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34495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ñieàu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thieâu nôi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6978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Vua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quaûn cai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chöa?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6406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töø nan vaâng theo Ngaøi, hoàn thaân linh daâng leân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4522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vaø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407374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TROÏN DAÂNG CHO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hoàn thaân ta Chuùa quaûn cai.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0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haïnh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traøn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5702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TROÏN DAÂNG CHO JEÂSUS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ngaøy ta troâng  mong Ngaøi,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ban aân hueä.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10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Tình yeâu 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roäng, tình thöông thaân khoâng chi baèng.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0788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ngaøy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Ngaøi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toäi oâ.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0943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ñieàu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thieâu nôi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8138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Vua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quaûn cai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chöa?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6026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töø nan vaâng theo Ngaøi, hoàn thaân linh daâng leân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259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vaø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23566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theøm khaùt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ñöùc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40365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Cha nhöng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voïng, trôøi cao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hôn nhieàu.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20964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loøng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vaãn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thieâu.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18927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ñieàu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thieâu nôi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35697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Vua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quaûn cai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chöa?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3831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töø nan vaâng theo Ngaøi, hoàn thaân linh daâng leân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30143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 an vaø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698 - TROÏN DAÂNG CHO JEÂSUS </a:t>
            </a:r>
          </a:p>
        </p:txBody>
      </p:sp>
    </p:spTree>
    <p:extLst>
      <p:ext uri="{BB962C8B-B14F-4D97-AF65-F5344CB8AC3E}">
        <p14:creationId xmlns:p14="http://schemas.microsoft.com/office/powerpoint/2010/main" val="37274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2012-06-09T11:08:04Z</dcterms:created>
  <dcterms:modified xsi:type="dcterms:W3CDTF">2012-09-19T02:58:13Z</dcterms:modified>
</cp:coreProperties>
</file>