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0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700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0574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LOØNG MONG CHUNG BÖÔÙC CUØNG 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xa Ngaøi mang cho toâi nhöõng gaùnh naëng, ñôøi toâi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tha thöù loãi laàm.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6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toâi baøi hoïc yeâu thöông göông soáng ñeïp, theo Chuùa ngaøy caøng theâm vöõng nieàm 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391626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Beân Jeâsus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loøng bình an, beân Jeâsus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leû loi saàu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51429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mong troïn ñôøi chung böôùc cuøng Jeâsus hôn heát caû vinh hoa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8117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haèng mong chung böôùc vôùi Chuùa hoaøi, tình yeâu vaø söï bình an cuûa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395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cho ñôøi toâi vui töôi luoân moãi ngaøy khoâng chaùn chöôøng,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laéng ngaøy mai.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18462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Beân Jeâsus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loøng bình an, beân Jeâsus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leû loi saàu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27453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mong troïn ñôøi chung böôùc cuøng Jeâsus hôn heát caû vinh hoa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178054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2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töø nôi traàn gian raát choùng taøn, thöôøng hay ñeå laïi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ñau phuû phaøng.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4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trong tình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toâi thoûa loøng,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nhìn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Chuùa caäy troâng.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5657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Beân Jeâsus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 loøng bình an, beân Jeâsus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leû loi saàu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9169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mong troïn ñôøi chung böôùc cuøng Jeâsus hôn heát caû vinh hoa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700 - </a:t>
            </a:r>
            <a:r>
              <a:rPr lang="fi-FI" sz="30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LOØNG MONG CHUNG BÖÔÙC CUØNG JEÂSUS</a:t>
            </a:r>
          </a:p>
        </p:txBody>
      </p:sp>
    </p:spTree>
    <p:extLst>
      <p:ext uri="{BB962C8B-B14F-4D97-AF65-F5344CB8AC3E}">
        <p14:creationId xmlns:p14="http://schemas.microsoft.com/office/powerpoint/2010/main" val="58507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2012-06-09T11:17:28Z</dcterms:created>
  <dcterms:modified xsi:type="dcterms:W3CDTF">2012-09-19T03:01:22Z</dcterms:modified>
</cp:coreProperties>
</file>