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10/07/2012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0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10/07/2012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704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3984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NGAØI LAØ TAÁT CAÛ CHO TOÂI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9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Hoài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vaáp chaân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naâng vöïc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NGAØI LAØ TAÁT CAÛ CHO TOÂI</a:t>
            </a:r>
            <a:endParaRPr lang="fi-FI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83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tim heùo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taøn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khieán töôi cöôøi, nguoàn bình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NGAØI LAØ TAÁT CAÛ CHO TOÂI</a:t>
            </a:r>
            <a:endParaRPr lang="fi-FI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91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Jeâsus, laø Chuùa toâi, Chuùa coù danh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 thay!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NGAØI LAØ TAÁT CAÛ CHO TOÂI</a:t>
            </a:r>
            <a:endParaRPr lang="fi-FI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2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laø Chuùa toâi,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 baùu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NGAØI LAØ TAÁT CAÛ CHO TOÂI</a:t>
            </a:r>
            <a:endParaRPr lang="fi-FI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96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NGAØI LAØ TAÁT CAÛ CHO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959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laø söùc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thieâng cho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döïa nöông.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7640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laø leõ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 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tìm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nguoàn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NGAØI LAØ TAÁT CAÛ CHO TOÂI</a:t>
            </a:r>
            <a:endParaRPr lang="fi-FI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8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 yeâu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 ngoïc chaâu.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NGAØI LAØ TAÁT CAÛ CHO TOÂI</a:t>
            </a:r>
            <a:endParaRPr lang="fi-FI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43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tha heát moïi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loãi trong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laø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naêng.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NGAØI LAØ TAÁT CAÛ CHO TOÂI</a:t>
            </a:r>
            <a:endParaRPr lang="fi-FI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61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Jeâsus, laø Chuùa toâi, Chuùa coù danh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 thay!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NGAØI LAØ TAÁT CAÛ CHO TOÂI</a:t>
            </a:r>
            <a:endParaRPr lang="fi-FI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0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laø Chuùa toâi,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 baùu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NGAØI LAØ TAÁT CAÛ CHO TOÂI</a:t>
            </a:r>
            <a:endParaRPr lang="fi-FI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49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NGAØI LAØ TAÁT CAÛ CHO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959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mang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bao nhieâu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 nhuïc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ñaõ soáng laïi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soáng muoân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laø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naêng.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NGAØI LAØ TAÁT CAÛ CHO TOÂI</a:t>
            </a:r>
            <a:endParaRPr lang="fi-FI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10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184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2012-07-10T10:36:50Z</dcterms:created>
  <dcterms:modified xsi:type="dcterms:W3CDTF">2012-07-10T10:46:06Z</dcterms:modified>
</cp:coreProperties>
</file>