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1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NGUYEÄN TOÂI ÑÖÔÏC ÑOÅI MÔÙI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neáp soáng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20147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 yeâu quyù, nguyeän xin ôn phöôùc Ngaøi phaùt löu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18692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laïi bao phöôùc thieâng ta nhaän laõnh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Ngaøi, vaø yeâu nhö Chuùa ñaõ yeâu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8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loøng cöùu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theá nhaân gaëp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khaên, thaønh taâm cho ñeán voâ thieân cung.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12756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ñoåi 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phöôùc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33518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neáp soáng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18022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 yeâu quyù, nguyeän xin ôn phöôùc Ngaøi phaùt löu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25149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mang gaùnh khoå ñau reân sieát ñeâm ngaøy, traøn lan khaép loái treân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99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roïi aùnh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nhöõng nôi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taêm, deïp tan bao moái lo khoùc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8707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ñoåi 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phöôùc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26997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neáp soáng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vinh quang,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11198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Jeâsus yeâu quyù, nguyeän xin ôn phöôùc Ngaøi phaùt löu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11250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tình yeâu Chuùa Jeâsus truyeàn baù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vaø quyeàn naêng thoaùt aùch Sa-tan.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 seõ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bôûi moâi mieäng chuùng ta, vaø qua neáp soáng môùi trong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32579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Nguyeän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ñoåi 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 phöôùc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705 -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 TOÂI ÑÖÔÏC ÑOÅI MÔÙI</a:t>
            </a:r>
          </a:p>
        </p:txBody>
      </p:sp>
    </p:spTree>
    <p:extLst>
      <p:ext uri="{BB962C8B-B14F-4D97-AF65-F5344CB8AC3E}">
        <p14:creationId xmlns:p14="http://schemas.microsoft.com/office/powerpoint/2010/main" val="26308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248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2012-07-10T10:46:13Z</dcterms:created>
  <dcterms:modified xsi:type="dcterms:W3CDTF">2012-09-19T03:04:44Z</dcterms:modified>
</cp:coreProperties>
</file>