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19/09/2012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2308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19/09/2012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C:\Users\Lan Kha\Desktop\Vector Art Flowers (5)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1" y="-25400"/>
            <a:ext cx="9177867" cy="688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0"/>
              </a:schemeClr>
            </a:solidFill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5338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73" y="512058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TOÂN VINH CHUÙA – THAÙNH </a:t>
            </a:r>
            <a:r>
              <a:rPr lang="en-US" sz="35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CA </a:t>
            </a:r>
            <a:r>
              <a:rPr lang="en-US" sz="35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712</a:t>
            </a:r>
            <a:endParaRPr lang="en-US" sz="35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oudy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1073" y="2638961"/>
            <a:ext cx="9144000" cy="132343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HAÕY CAÀU XIN</a:t>
            </a:r>
            <a:endParaRPr lang="en-US" sz="8000" b="1" spc="50" dirty="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2754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712 - </a:t>
            </a:r>
            <a:r>
              <a:rPr lang="fi-FI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HAÕY CAÀU XIN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28303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1.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Haõy caàu xin khi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aùnh döông ñang leân, haõy caàu xin khi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giöõa tröa.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582681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3063" y="1363682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Haõy caàu xin khi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boùng ñeâm lan traøn,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 seõ nghe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anh caàu.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712 - HAÕY CAÀU XIN</a:t>
            </a:r>
          </a:p>
        </p:txBody>
      </p:sp>
    </p:spTree>
    <p:extLst>
      <p:ext uri="{BB962C8B-B14F-4D97-AF65-F5344CB8AC3E}">
        <p14:creationId xmlns:p14="http://schemas.microsoft.com/office/powerpoint/2010/main" val="3860374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712 - </a:t>
            </a:r>
            <a:r>
              <a:rPr lang="fi-FI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HAÕY CAÀU XIN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28303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2.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Ngaøi ñang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nghe tieáng anh keâu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xin khi höøng ñoâng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hay giöõa tröa.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1777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3063" y="1363682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Luùc chieàu hay khi </a:t>
            </a:r>
            <a:br>
              <a:rPr lang="en-US"/>
            </a:br>
            <a:r>
              <a:rPr lang="en-US"/>
              <a:t>boùng ñeâm bao truøm, Ngaøi luoân giöõ </a:t>
            </a:r>
            <a:br>
              <a:rPr lang="en-US"/>
            </a:br>
            <a:r>
              <a:rPr lang="en-US"/>
              <a:t>anh an bình.</a:t>
            </a:r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712 - HAÕY CAÀU XIN</a:t>
            </a:r>
          </a:p>
        </p:txBody>
      </p:sp>
    </p:spTree>
    <p:extLst>
      <p:ext uri="{BB962C8B-B14F-4D97-AF65-F5344CB8AC3E}">
        <p14:creationId xmlns:p14="http://schemas.microsoft.com/office/powerpoint/2010/main" val="3031993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57</Words>
  <Application>Microsoft Office PowerPoint</Application>
  <PresentationFormat>On-screen Show (4:3)</PresentationFormat>
  <Paragraphs>10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4</cp:revision>
  <dcterms:created xsi:type="dcterms:W3CDTF">2012-08-08T03:19:12Z</dcterms:created>
  <dcterms:modified xsi:type="dcterms:W3CDTF">2012-09-19T03:27:10Z</dcterms:modified>
</cp:coreProperties>
</file>