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72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6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17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76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280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pic>
        <p:nvPicPr>
          <p:cNvPr id="9" name="Picture 2" descr="images2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4779963"/>
            <a:ext cx="2667000" cy="2078037"/>
          </a:xfrm>
          <a:prstGeom prst="rect">
            <a:avLst/>
          </a:prstGeom>
          <a:noFill/>
        </p:spPr>
      </p:pic>
      <p:pic>
        <p:nvPicPr>
          <p:cNvPr id="10" name="Picture 3" descr="PraiseBand[blue]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514600" cy="2133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pic>
        <p:nvPicPr>
          <p:cNvPr id="9" name="Picture 2" descr="praise-the-lord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0" name="Picture 3" descr="praise-the-lord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1" name="Picture 4" descr="praise-the-lord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4800600"/>
            <a:ext cx="28956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52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WordArt 4"/>
          <p:cNvSpPr>
            <a:spLocks noChangeArrowheads="1" noChangeShapeType="1" noTextEdit="1"/>
          </p:cNvSpPr>
          <p:nvPr/>
        </p:nvSpPr>
        <p:spPr bwMode="auto">
          <a:xfrm>
            <a:off x="1600200" y="1676400"/>
            <a:ext cx="617220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kern="10">
                <a:ln/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XIN MÔÛ MAÉT</a:t>
            </a:r>
          </a:p>
          <a:p>
            <a:pPr algn="ctr"/>
            <a:r>
              <a:rPr lang="en-US" sz="4400" b="1" kern="10">
                <a:ln/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CHUÙNG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198" y="304800"/>
            <a:ext cx="67807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VINH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CHUÙA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9338" y="5843666"/>
            <a:ext cx="361028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4932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6600" b="1">
                <a:solidFill>
                  <a:schemeClr val="accent1">
                    <a:lumMod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Caàu xin 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Chuùa Chí </a:t>
            </a:r>
            <a:r>
              <a:rPr lang="en-US">
                <a:solidFill>
                  <a:schemeClr val="tx1"/>
                </a:solidFill>
              </a:rPr>
              <a:t>nhaân, 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ruû </a:t>
            </a:r>
            <a:r>
              <a:rPr lang="en-US">
                <a:solidFill>
                  <a:schemeClr val="tx1"/>
                </a:solidFill>
              </a:rPr>
              <a:t>loøng thöông 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ñeán </a:t>
            </a:r>
            <a:r>
              <a:rPr lang="en-US">
                <a:solidFill>
                  <a:schemeClr val="tx1"/>
                </a:solidFill>
              </a:rPr>
              <a:t>chuùng con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713 – XIN MÔÛ MAÉT CHUÙNG CON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Môû </a:t>
            </a:r>
            <a:r>
              <a:rPr lang="en-US"/>
              <a:t>roäng ñoâi </a:t>
            </a:r>
            <a:r>
              <a:rPr lang="en-US"/>
              <a:t/>
            </a:r>
            <a:br>
              <a:rPr lang="en-US"/>
            </a:br>
            <a:r>
              <a:rPr lang="en-US"/>
              <a:t>maét toái </a:t>
            </a:r>
            <a:r>
              <a:rPr lang="en-US"/>
              <a:t>taêm, </a:t>
            </a:r>
            <a:r>
              <a:rPr lang="en-US"/>
              <a:t/>
            </a:r>
            <a:br>
              <a:rPr lang="en-US"/>
            </a:br>
            <a:r>
              <a:rPr lang="en-US"/>
              <a:t>ñeå </a:t>
            </a:r>
            <a:r>
              <a:rPr lang="en-US"/>
              <a:t>ñöôïc troâng thaáy </a:t>
            </a:r>
            <a:r>
              <a:rPr lang="en-US"/>
              <a:t>Chuùa luoân.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713 – XIN MÔÛ MAÉT CHUÙNG CON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Caàu xin </a:t>
            </a:r>
            <a:r>
              <a:rPr lang="en-US"/>
              <a:t/>
            </a:r>
            <a:br>
              <a:rPr lang="en-US"/>
            </a:br>
            <a:r>
              <a:rPr lang="en-US"/>
              <a:t>Chuùa chí </a:t>
            </a:r>
            <a:r>
              <a:rPr lang="en-US"/>
              <a:t>nhaân, </a:t>
            </a:r>
            <a:r>
              <a:rPr lang="en-US"/>
              <a:t/>
            </a:r>
            <a:br>
              <a:rPr lang="en-US"/>
            </a:br>
            <a:r>
              <a:rPr lang="en-US"/>
              <a:t>ruû </a:t>
            </a:r>
            <a:r>
              <a:rPr lang="en-US"/>
              <a:t>loøng thöông </a:t>
            </a:r>
            <a:r>
              <a:rPr lang="en-US"/>
              <a:t/>
            </a:r>
            <a:br>
              <a:rPr lang="en-US"/>
            </a:br>
            <a:r>
              <a:rPr lang="en-US"/>
              <a:t>ñeán </a:t>
            </a:r>
            <a:r>
              <a:rPr lang="en-US"/>
              <a:t>chuùng con.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713 – XIN MÔÛ MAÉT CHUÙNG CON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Daïy loøng </a:t>
            </a:r>
            <a:r>
              <a:rPr lang="en-US"/>
              <a:t>con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bieát laéng </a:t>
            </a:r>
            <a:r>
              <a:rPr lang="en-US"/>
              <a:t>nghe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ñeå ñöôïc </a:t>
            </a:r>
            <a:r>
              <a:rPr lang="en-US"/>
              <a:t>thoâng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bieát yù </a:t>
            </a:r>
            <a:r>
              <a:rPr lang="en-US"/>
              <a:t>Cha.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713 – XIN MÔÛ MAÉT CHUÙNG CON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atermark">
  <a:themeElements>
    <a:clrScheme name="1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1_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atermark">
  <a:themeElements>
    <a:clrScheme name="1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1_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1_Watermark</vt:lpstr>
      <vt:lpstr>2_Watermark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9</cp:revision>
  <dcterms:created xsi:type="dcterms:W3CDTF">2008-12-03T09:48:17Z</dcterms:created>
  <dcterms:modified xsi:type="dcterms:W3CDTF">2012-09-19T03:13:46Z</dcterms:modified>
</cp:coreProperties>
</file>