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95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1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714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860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OÂI,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CON TIN NGAØI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Ñaùm ueá nhaân vaây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quanh Ngaøi mang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phong huûi ñeán gaàn.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0178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gì thaät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gôùm gheâ vôùi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tình thöông.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37987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oâi,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con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trí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21678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maát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27188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oâi, con tin Ngaøi, qua Kinh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ñaõ bao phen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goïi, con ñaâu coù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laéng nghe.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4153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Chæ coù luùc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yeân laëng, chuyeân taâm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tieáp nhaän.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9001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Thaùnh Linh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daïy doã con môùi neám ñöôïc ngoït ngon.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69065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oâi,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con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trí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4386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maát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38794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tin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heát loøng.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41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tin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chuùt ruùng ñoäng.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Baát cöù ai keâu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 Ngaøi,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boû ñaâu.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8503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Huyeát Chuùa xoùa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muoân toäi, lôøi Ngaøi chaúng ñoåi dôøi.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99172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Chuùa vaø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Thöôïng Ñeá con, Chuùa böôùc vaøo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322752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oâi,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con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trí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5449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maát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06410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giöõa hö vong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43425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Chaúng coù ai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treân trôøi, hay treân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ñaát gioáng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413426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cheát thay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theá nhaân,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vì toäi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06002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Jeâsus oâi,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tin Ngaøi, con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trí hoàn.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1271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 maát ñau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voïng, ñöôïc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cöùu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427454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30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phaûi tin Ngaøi,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suy nghó loái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3063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Nhöõng thaùng naêm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treân traàn, yeâu thöông vôùi thöù tha.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714 - </a:t>
            </a:r>
            <a:r>
              <a:rPr lang="fi-FI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JEÂSUS OÂI, CON TIN NGAØI</a:t>
            </a:r>
          </a:p>
        </p:txBody>
      </p:sp>
    </p:spTree>
    <p:extLst>
      <p:ext uri="{BB962C8B-B14F-4D97-AF65-F5344CB8AC3E}">
        <p14:creationId xmlns:p14="http://schemas.microsoft.com/office/powerpoint/2010/main" val="41780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358</Words>
  <Application>Microsoft Office PowerPoint</Application>
  <PresentationFormat>On-screen Show (4:3)</PresentationFormat>
  <Paragraphs>50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2012-08-08T03:32:35Z</dcterms:created>
  <dcterms:modified xsi:type="dcterms:W3CDTF">2012-09-19T03:26:46Z</dcterms:modified>
</cp:coreProperties>
</file>