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ÑAËT NIEÀM TIN NÔI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Chuùa laø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giaûi phoùng taâm linh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381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ñôøi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nan, taâm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heùo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haét,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nôi Chuùa.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</p:spTree>
    <p:extLst>
      <p:ext uri="{BB962C8B-B14F-4D97-AF65-F5344CB8AC3E}">
        <p14:creationId xmlns:p14="http://schemas.microsoft.com/office/powerpoint/2010/main" val="21690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tin vaøo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hôõi taâm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voïng nôi Chuùa ta, nôi söùc thieâng.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</p:spTree>
    <p:extLst>
      <p:ext uri="{BB962C8B-B14F-4D97-AF65-F5344CB8AC3E}">
        <p14:creationId xmlns:p14="http://schemas.microsoft.com/office/powerpoint/2010/main" val="3906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giöõa ñôøi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vong, 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hoan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loøng. </a:t>
            </a:r>
          </a:p>
        </p:txBody>
      </p:sp>
    </p:spTree>
    <p:extLst>
      <p:ext uri="{BB962C8B-B14F-4D97-AF65-F5344CB8AC3E}">
        <p14:creationId xmlns:p14="http://schemas.microsoft.com/office/powerpoint/2010/main" val="33032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haèng ñeán beân toâi, cho duø nhieàu laàn toâi hoang mang,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trong 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</p:spTree>
    <p:extLst>
      <p:ext uri="{BB962C8B-B14F-4D97-AF65-F5344CB8AC3E}">
        <p14:creationId xmlns:p14="http://schemas.microsoft.com/office/powerpoint/2010/main" val="8316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918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eâm dòu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khuyeân, 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</p:spTree>
    <p:extLst>
      <p:ext uri="{BB962C8B-B14F-4D97-AF65-F5344CB8AC3E}">
        <p14:creationId xmlns:p14="http://schemas.microsoft.com/office/powerpoint/2010/main" val="15946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thieâng,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 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ÑAËT NIEÀM TIN NÔI CHUÙA</a:t>
            </a:r>
          </a:p>
        </p:txBody>
      </p:sp>
    </p:spTree>
    <p:extLst>
      <p:ext uri="{BB962C8B-B14F-4D97-AF65-F5344CB8AC3E}">
        <p14:creationId xmlns:p14="http://schemas.microsoft.com/office/powerpoint/2010/main" val="23055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126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2012-08-08T06:05:34Z</dcterms:created>
  <dcterms:modified xsi:type="dcterms:W3CDTF">2012-09-19T03:25:32Z</dcterms:modified>
</cp:coreProperties>
</file>