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AÙI TÖØ CÖÙU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Ngaøi,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Chuùa oâi. 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40881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AÙi töø cöùu toâi!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 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tình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vôùt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35336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bieån oâ toäi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 saâu, bôø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khoâng thaáy ñaâu. </a:t>
            </a:r>
          </a:p>
        </p:txBody>
      </p:sp>
    </p:spTree>
    <p:extLst>
      <p:ext uri="{BB962C8B-B14F-4D97-AF65-F5344CB8AC3E}">
        <p14:creationId xmlns:p14="http://schemas.microsoft.com/office/powerpoint/2010/main" val="11893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luùn saâu vaøo trong beán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meâ, 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quay veà!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7002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tieáng tuyeät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ñeán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15760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Ngaøi vöïc toâi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Sa-tan,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14436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tình thöông thoâi,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27100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kính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thoâi. </a:t>
            </a:r>
          </a:p>
        </p:txBody>
      </p:sp>
    </p:spTree>
    <p:extLst>
      <p:ext uri="{BB962C8B-B14F-4D97-AF65-F5344CB8AC3E}">
        <p14:creationId xmlns:p14="http://schemas.microsoft.com/office/powerpoint/2010/main" val="27357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soáng trong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toân vinh Ngaøi.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2770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taùc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rieâng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718 -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41536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2012-02-10T10:11:58Z</dcterms:created>
  <dcterms:modified xsi:type="dcterms:W3CDTF">2012-09-19T03:16:04Z</dcterms:modified>
</cp:coreProperties>
</file>