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TIN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Cha höùa ñeâm ngaøy </a:t>
            </a:r>
            <a:br>
              <a:rPr lang="en-US"/>
            </a:br>
            <a:r>
              <a:rPr lang="en-US"/>
              <a:t>ñöùa baïn suoát trong </a:t>
            </a:r>
            <a:br>
              <a:rPr lang="en-US"/>
            </a:br>
            <a:r>
              <a:rPr lang="en-US"/>
              <a:t>cuoäc haønh trình.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5341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ñau thöông </a:t>
            </a:r>
            <a:br>
              <a:rPr lang="en-US"/>
            </a:br>
            <a:r>
              <a:rPr lang="en-US"/>
              <a:t>luoân giuùp naâng cao </a:t>
            </a:r>
            <a:br>
              <a:rPr lang="en-US"/>
            </a:br>
            <a:r>
              <a:rPr lang="en-US"/>
              <a:t>ñôøi soáng thuoäc linh.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5228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8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tin nôi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leân ngaøy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trôøi nhieàu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khoâng rôi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3405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coù chöông trình, daønh cho baïn ñaáy! </a:t>
            </a:r>
            <a:br>
              <a:rPr lang="en-US"/>
            </a:br>
            <a:r>
              <a:rPr lang="en-US"/>
              <a:t>Beàn tin nôi Chuùa, </a:t>
            </a:r>
            <a:br>
              <a:rPr lang="en-US"/>
            </a:br>
            <a:r>
              <a:rPr lang="en-US"/>
              <a:t>ñöøng bao giôø phai.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42919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ôi! Ñöùc tin thöôøng ñem toaøn thaéng trong moïi thì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Cha </a:t>
            </a:r>
            <a:br>
              <a:rPr lang="en-US"/>
            </a:br>
            <a:r>
              <a:rPr lang="en-US"/>
              <a:t>toaøn naêng ñaày loøng </a:t>
            </a:r>
            <a:br>
              <a:rPr lang="en-US"/>
            </a:br>
            <a:r>
              <a:rPr lang="en-US"/>
              <a:t>thöông xoùt nhaân töø.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4759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Nieàm kinh haõi, </a:t>
            </a:r>
            <a:br>
              <a:rPr lang="en-US"/>
            </a:br>
            <a:r>
              <a:rPr lang="en-US"/>
              <a:t>lo buoàn, oâ toäi seõ tan </a:t>
            </a:r>
            <a:br>
              <a:rPr lang="en-US"/>
            </a:br>
            <a:r>
              <a:rPr lang="en-US"/>
              <a:t>theo maây môø.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425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ôn Vua chieán </a:t>
            </a:r>
            <a:br>
              <a:rPr lang="en-US"/>
            </a:br>
            <a:r>
              <a:rPr lang="en-US"/>
              <a:t>thaéng vinh quang töø </a:t>
            </a:r>
            <a:br>
              <a:rPr lang="en-US"/>
            </a:br>
            <a:r>
              <a:rPr lang="en-US"/>
              <a:t>muoân ngaøn xöa.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377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8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tin nôi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leân ngaøy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trôøi nhieàu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khoâng rôi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5322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coù chöông trình, daønh cho baïn ñaáy! </a:t>
            </a:r>
            <a:br>
              <a:rPr lang="en-US"/>
            </a:br>
            <a:r>
              <a:rPr lang="en-US"/>
              <a:t>Beàn tin nôi Chuùa, </a:t>
            </a:r>
            <a:br>
              <a:rPr lang="en-US"/>
            </a:br>
            <a:r>
              <a:rPr lang="en-US"/>
              <a:t>ñöøng bao giôø phai.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5384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ôi! Coù khi naøo nghe loøng vôõ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hy voïng?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88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bao coâng vieäc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ñi voâ ích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5972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Roài muoân gaùnh ñau </a:t>
            </a:r>
            <a:br>
              <a:rPr lang="en-US"/>
            </a:br>
            <a:r>
              <a:rPr lang="en-US"/>
              <a:t>buoàn quay cuoàng khieán taâm linh hao moøn?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6239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lo aâu khoâng </a:t>
            </a:r>
          </a:p>
          <a:p>
            <a:r>
              <a:rPr lang="en-US"/>
              <a:t>chieán thaéng khi </a:t>
            </a:r>
            <a:br>
              <a:rPr lang="en-US"/>
            </a:br>
            <a:r>
              <a:rPr lang="en-US"/>
              <a:t>thöû thaùch traøn tuoân?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8924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8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tin nôi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leân ngaøy mai,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trôøi nhieàu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khoâng rôi 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12707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coù chöông trình, daønh cho baïn ñaáy! </a:t>
            </a:r>
            <a:br>
              <a:rPr lang="en-US"/>
            </a:br>
            <a:r>
              <a:rPr lang="en-US"/>
              <a:t>Beàn tin nôi Chuùa, </a:t>
            </a:r>
            <a:br>
              <a:rPr lang="en-US"/>
            </a:br>
            <a:r>
              <a:rPr lang="en-US"/>
              <a:t>ñöøng bao giôø phai.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25200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khieáp kinh thöôøng bao truøm tröôùc khi ban mai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Roài treân khoâng </a:t>
            </a:r>
            <a:br>
              <a:rPr lang="en-US"/>
            </a:br>
            <a:r>
              <a:rPr lang="en-US"/>
              <a:t>böøng leân vinh quang </a:t>
            </a:r>
            <a:br>
              <a:rPr lang="en-US"/>
            </a:br>
            <a:r>
              <a:rPr lang="en-US"/>
              <a:t>soi saùng muoân beà.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719 -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TIN NÔI NGAØI</a:t>
            </a:r>
          </a:p>
        </p:txBody>
      </p:sp>
    </p:spTree>
    <p:extLst>
      <p:ext uri="{BB962C8B-B14F-4D97-AF65-F5344CB8AC3E}">
        <p14:creationId xmlns:p14="http://schemas.microsoft.com/office/powerpoint/2010/main" val="35313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284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2012-08-08T09:40:44Z</dcterms:created>
  <dcterms:modified xsi:type="dcterms:W3CDTF">2012-09-19T03:31:46Z</dcterms:modified>
</cp:coreProperties>
</file>