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8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721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THUAÄN PHUÏC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YÙ CHUÙA</a:t>
            </a:r>
          </a:p>
        </p:txBody>
      </p:sp>
    </p:spTree>
    <p:extLst>
      <p:ext uri="{BB962C8B-B14F-4D97-AF65-F5344CB8AC3E}">
        <p14:creationId xmlns:p14="http://schemas.microsoft.com/office/powerpoint/2010/main" val="313728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THUAÄN PHUÏC YÙ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nguoâi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daàn bao moái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voïng xöa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kín. </a:t>
            </a:r>
          </a:p>
        </p:txBody>
      </p:sp>
    </p:spTree>
    <p:extLst>
      <p:ext uri="{BB962C8B-B14F-4D97-AF65-F5344CB8AC3E}">
        <p14:creationId xmlns:p14="http://schemas.microsoft.com/office/powerpoint/2010/main" val="13061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tay cuõng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nhieàu thöù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öa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16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Coøn con tim mang </a:t>
            </a:r>
            <a:r>
              <a:rPr lang="en-US"/>
              <a:t/>
            </a:r>
            <a:br>
              <a:rPr lang="en-US"/>
            </a:br>
            <a:r>
              <a:rPr lang="en-US"/>
              <a:t>tình </a:t>
            </a:r>
            <a:r>
              <a:rPr lang="en-US"/>
              <a:t>yeâu theá gian </a:t>
            </a:r>
            <a:r>
              <a:rPr lang="en-US"/>
              <a:t/>
            </a:r>
            <a:br>
              <a:rPr lang="en-US"/>
            </a:br>
            <a:r>
              <a:rPr lang="en-US"/>
              <a:t>bao </a:t>
            </a:r>
            <a:r>
              <a:rPr lang="en-US"/>
              <a:t>ngaøy quyeán </a:t>
            </a:r>
            <a:r>
              <a:rPr lang="en-US"/>
              <a:t>luyeán.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5476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Giôø </a:t>
            </a:r>
            <a:r>
              <a:rPr lang="en-US"/>
              <a:t>thoâi </a:t>
            </a:r>
            <a:r>
              <a:rPr lang="en-US"/>
              <a:t>heát </a:t>
            </a:r>
            <a:br>
              <a:rPr lang="en-US"/>
            </a:br>
            <a:r>
              <a:rPr lang="en-US"/>
              <a:t>Chuùa hôõi, nguyeàn </a:t>
            </a:r>
            <a:br>
              <a:rPr lang="en-US"/>
            </a:br>
            <a:r>
              <a:rPr lang="en-US"/>
              <a:t>naâng </a:t>
            </a:r>
            <a:r>
              <a:rPr lang="en-US"/>
              <a:t>linh hoàn toâi leân.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32764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Nhöõng maát maùt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 ñau ñôùn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trong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59795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Chaúng </a:t>
            </a:r>
            <a:r>
              <a:rPr lang="en-US"/>
              <a:t>ñaùng so </a:t>
            </a:r>
            <a:r>
              <a:rPr lang="en-US"/>
              <a:t/>
            </a:r>
            <a:br>
              <a:rPr lang="en-US"/>
            </a:br>
            <a:r>
              <a:rPr lang="en-US"/>
              <a:t>taëng </a:t>
            </a:r>
            <a:r>
              <a:rPr lang="en-US"/>
              <a:t>vaät Ngaøi ban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toâi, Chuùa </a:t>
            </a:r>
            <a:r>
              <a:rPr lang="en-US"/>
              <a:t>oâi!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40019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Hoàn linh toâi nay </a:t>
            </a:r>
            <a:r>
              <a:rPr lang="en-US"/>
              <a:t/>
            </a:r>
            <a:br>
              <a:rPr lang="en-US"/>
            </a:br>
            <a:r>
              <a:rPr lang="en-US"/>
              <a:t>ñöôïc </a:t>
            </a:r>
            <a:r>
              <a:rPr lang="en-US"/>
              <a:t>yeân nghæ, </a:t>
            </a:r>
            <a:r>
              <a:rPr lang="en-US"/>
              <a:t/>
            </a:r>
            <a:br>
              <a:rPr lang="en-US"/>
            </a:br>
            <a:r>
              <a:rPr lang="en-US"/>
              <a:t>gioáng </a:t>
            </a:r>
            <a:r>
              <a:rPr lang="en-US"/>
              <a:t>caùnh chim </a:t>
            </a:r>
            <a:r>
              <a:rPr lang="en-US"/>
              <a:t/>
            </a:r>
            <a:br>
              <a:rPr lang="en-US"/>
            </a:br>
            <a:r>
              <a:rPr lang="en-US"/>
              <a:t>bay </a:t>
            </a:r>
            <a:r>
              <a:rPr lang="en-US"/>
              <a:t>veà toå aám.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301600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chính toâi </a:t>
            </a:r>
            <a:r>
              <a:rPr lang="en-US"/>
              <a:t/>
            </a:r>
            <a:br>
              <a:rPr lang="en-US"/>
            </a:br>
            <a:r>
              <a:rPr lang="en-US"/>
              <a:t>thuaän </a:t>
            </a:r>
            <a:r>
              <a:rPr lang="en-US"/>
              <a:t>phuïc theo </a:t>
            </a:r>
            <a:r>
              <a:rPr lang="en-US"/>
              <a:t/>
            </a:r>
            <a:br>
              <a:rPr lang="en-US"/>
            </a:br>
            <a:r>
              <a:rPr lang="en-US"/>
              <a:t>yù </a:t>
            </a:r>
            <a:r>
              <a:rPr lang="en-US"/>
              <a:t>Chuùa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4696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THUAÄN PHUÏC YÙ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nghe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dòu thay luùc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Chuùa. </a:t>
            </a:r>
          </a:p>
        </p:txBody>
      </p:sp>
    </p:spTree>
    <p:extLst>
      <p:ext uri="{BB962C8B-B14F-4D97-AF65-F5344CB8AC3E}">
        <p14:creationId xmlns:p14="http://schemas.microsoft.com/office/powerpoint/2010/main" val="375092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Taâm linh thoaû vui </a:t>
            </a:r>
            <a:r>
              <a:rPr lang="en-US"/>
              <a:t/>
            </a:r>
            <a:br>
              <a:rPr lang="en-US"/>
            </a:br>
            <a:r>
              <a:rPr lang="en-US"/>
              <a:t>chöa </a:t>
            </a:r>
            <a:r>
              <a:rPr lang="en-US"/>
              <a:t>töøng coù </a:t>
            </a:r>
            <a:r>
              <a:rPr lang="en-US"/>
              <a:t/>
            </a:r>
            <a:br>
              <a:rPr lang="en-US"/>
            </a:br>
            <a:r>
              <a:rPr lang="en-US"/>
              <a:t>tröôùc </a:t>
            </a:r>
            <a:r>
              <a:rPr lang="en-US"/>
              <a:t>ñaây bao giôø.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11858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THUAÄN PHUÏC YÙ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 aáy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thöôøng kieâu haõnh thích laøm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muoán. </a:t>
            </a:r>
          </a:p>
        </p:txBody>
      </p:sp>
    </p:spTree>
    <p:extLst>
      <p:ext uri="{BB962C8B-B14F-4D97-AF65-F5344CB8AC3E}">
        <p14:creationId xmlns:p14="http://schemas.microsoft.com/office/powerpoint/2010/main" val="23108847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Ñôøi toâi xin daâng </a:t>
            </a:r>
            <a:r>
              <a:rPr lang="en-US"/>
              <a:t/>
            </a:r>
            <a:br>
              <a:rPr lang="en-US"/>
            </a:br>
            <a:r>
              <a:rPr lang="en-US"/>
              <a:t>troïn </a:t>
            </a:r>
            <a:r>
              <a:rPr lang="en-US"/>
              <a:t>cho Chuùa khoâng </a:t>
            </a:r>
            <a:r>
              <a:rPr lang="en-US"/>
              <a:t/>
            </a:r>
            <a:br>
              <a:rPr lang="en-US"/>
            </a:br>
            <a:r>
              <a:rPr lang="en-US"/>
              <a:t>khi </a:t>
            </a:r>
            <a:r>
              <a:rPr lang="en-US"/>
              <a:t>naøo tieác </a:t>
            </a:r>
            <a:r>
              <a:rPr lang="en-US"/>
              <a:t>nhôù</a:t>
            </a:r>
            <a:r>
              <a:rPr lang="en-US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27481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Thuaän </a:t>
            </a:r>
            <a:r>
              <a:rPr lang="en-US"/>
              <a:t>theo yù </a:t>
            </a:r>
            <a:r>
              <a:rPr lang="en-US"/>
              <a:t/>
            </a:r>
            <a:br>
              <a:rPr lang="en-US"/>
            </a:br>
            <a:r>
              <a:rPr lang="en-US"/>
              <a:t>muoán </a:t>
            </a:r>
            <a:r>
              <a:rPr lang="en-US"/>
              <a:t>Chuùa loøng </a:t>
            </a:r>
            <a:r>
              <a:rPr lang="en-US"/>
              <a:t/>
            </a:r>
            <a:br>
              <a:rPr lang="en-US"/>
            </a:br>
            <a:r>
              <a:rPr lang="en-US"/>
              <a:t>laâng </a:t>
            </a:r>
            <a:r>
              <a:rPr lang="en-US"/>
              <a:t>laâng nheï nhö tô.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4222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Nhöõng maát maùt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 ñau ñôùn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trong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74486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Chaúng </a:t>
            </a:r>
            <a:r>
              <a:rPr lang="en-US"/>
              <a:t>ñaùng so </a:t>
            </a:r>
            <a:r>
              <a:rPr lang="en-US"/>
              <a:t/>
            </a:r>
            <a:br>
              <a:rPr lang="en-US"/>
            </a:br>
            <a:r>
              <a:rPr lang="en-US"/>
              <a:t>taëng </a:t>
            </a:r>
            <a:r>
              <a:rPr lang="en-US"/>
              <a:t>vaät Ngaøi ban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toâi, Chuùa </a:t>
            </a:r>
            <a:r>
              <a:rPr lang="en-US"/>
              <a:t>oâi!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394251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Hoàn linh toâi nay </a:t>
            </a:r>
            <a:r>
              <a:rPr lang="en-US"/>
              <a:t/>
            </a:r>
            <a:br>
              <a:rPr lang="en-US"/>
            </a:br>
            <a:r>
              <a:rPr lang="en-US"/>
              <a:t>ñöôïc </a:t>
            </a:r>
            <a:r>
              <a:rPr lang="en-US"/>
              <a:t>yeân nghæ, </a:t>
            </a:r>
            <a:r>
              <a:rPr lang="en-US"/>
              <a:t/>
            </a:r>
            <a:br>
              <a:rPr lang="en-US"/>
            </a:br>
            <a:r>
              <a:rPr lang="en-US"/>
              <a:t>gioáng </a:t>
            </a:r>
            <a:r>
              <a:rPr lang="en-US"/>
              <a:t>caùnh chim </a:t>
            </a:r>
            <a:r>
              <a:rPr lang="en-US"/>
              <a:t/>
            </a:r>
            <a:br>
              <a:rPr lang="en-US"/>
            </a:br>
            <a:r>
              <a:rPr lang="en-US"/>
              <a:t>bay </a:t>
            </a:r>
            <a:r>
              <a:rPr lang="en-US"/>
              <a:t>veà toå aám.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3851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chính toâi </a:t>
            </a:r>
            <a:r>
              <a:rPr lang="en-US"/>
              <a:t/>
            </a:r>
            <a:br>
              <a:rPr lang="en-US"/>
            </a:br>
            <a:r>
              <a:rPr lang="en-US"/>
              <a:t>thuaän </a:t>
            </a:r>
            <a:r>
              <a:rPr lang="en-US"/>
              <a:t>phuïc theo </a:t>
            </a:r>
            <a:r>
              <a:rPr lang="en-US"/>
              <a:t/>
            </a:r>
            <a:br>
              <a:rPr lang="en-US"/>
            </a:br>
            <a:r>
              <a:rPr lang="en-US"/>
              <a:t>yù </a:t>
            </a:r>
            <a:r>
              <a:rPr lang="en-US"/>
              <a:t>Chuùa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4005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THUAÄN PHUÏC YÙ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ñôøi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ca 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tuïng danh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Thaùnh. </a:t>
            </a:r>
          </a:p>
        </p:txBody>
      </p:sp>
    </p:spTree>
    <p:extLst>
      <p:ext uri="{BB962C8B-B14F-4D97-AF65-F5344CB8AC3E}">
        <p14:creationId xmlns:p14="http://schemas.microsoft.com/office/powerpoint/2010/main" val="191218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Ñi theo Chuùa suoát </a:t>
            </a:r>
            <a:r>
              <a:rPr lang="en-US"/>
              <a:t/>
            </a:r>
            <a:br>
              <a:rPr lang="en-US"/>
            </a:br>
            <a:r>
              <a:rPr lang="en-US"/>
              <a:t>trong </a:t>
            </a:r>
            <a:r>
              <a:rPr lang="en-US"/>
              <a:t>ngaøy thaùng </a:t>
            </a:r>
            <a:r>
              <a:rPr lang="en-US"/>
              <a:t/>
            </a:r>
            <a:br>
              <a:rPr lang="en-US"/>
            </a:br>
            <a:r>
              <a:rPr lang="en-US"/>
              <a:t>böôùc </a:t>
            </a:r>
            <a:r>
              <a:rPr lang="en-US"/>
              <a:t>chaân löõ haønh.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13594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Ngaøi ñöa daét toâi </a:t>
            </a:r>
            <a:r>
              <a:rPr lang="en-US"/>
              <a:t/>
            </a:r>
            <a:br>
              <a:rPr lang="en-US"/>
            </a:br>
            <a:r>
              <a:rPr lang="en-US"/>
              <a:t>vöôït </a:t>
            </a:r>
            <a:r>
              <a:rPr lang="en-US"/>
              <a:t>thung luõng hoang </a:t>
            </a:r>
            <a:r>
              <a:rPr lang="en-US"/>
              <a:t/>
            </a:r>
            <a:br>
              <a:rPr lang="en-US"/>
            </a:br>
            <a:r>
              <a:rPr lang="en-US"/>
              <a:t>vu </a:t>
            </a:r>
            <a:r>
              <a:rPr lang="en-US"/>
              <a:t>ñaày nöôùc </a:t>
            </a:r>
            <a:r>
              <a:rPr lang="en-US"/>
              <a:t>maét.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16730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Cuøng </a:t>
            </a:r>
            <a:r>
              <a:rPr lang="en-US"/>
              <a:t>toâi böôùc ñeán </a:t>
            </a:r>
            <a:r>
              <a:rPr lang="en-US"/>
              <a:t/>
            </a:r>
            <a:br>
              <a:rPr lang="en-US"/>
            </a:br>
            <a:r>
              <a:rPr lang="en-US"/>
              <a:t>choán </a:t>
            </a:r>
            <a:r>
              <a:rPr lang="en-US"/>
              <a:t>ñoài xanh naéng </a:t>
            </a:r>
            <a:r>
              <a:rPr lang="en-US"/>
              <a:t/>
            </a:r>
            <a:br>
              <a:rPr lang="en-US"/>
            </a:br>
            <a:r>
              <a:rPr lang="en-US"/>
              <a:t>vaøng </a:t>
            </a:r>
            <a:r>
              <a:rPr lang="en-US"/>
              <a:t>vaây quanh.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7304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theo loái rieâng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laàn Cöùu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buoàn.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15064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Nhöõng maát maùt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 ñau ñôùn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trong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78108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Chaúng </a:t>
            </a:r>
            <a:r>
              <a:rPr lang="en-US"/>
              <a:t>ñaùng so </a:t>
            </a:r>
            <a:r>
              <a:rPr lang="en-US"/>
              <a:t/>
            </a:r>
            <a:br>
              <a:rPr lang="en-US"/>
            </a:br>
            <a:r>
              <a:rPr lang="en-US"/>
              <a:t>taëng </a:t>
            </a:r>
            <a:r>
              <a:rPr lang="en-US"/>
              <a:t>vaät Ngaøi ban </a:t>
            </a:r>
            <a:r>
              <a:rPr lang="en-US"/>
              <a:t/>
            </a:r>
            <a:br>
              <a:rPr lang="en-US"/>
            </a:br>
            <a:r>
              <a:rPr lang="en-US"/>
              <a:t>cho </a:t>
            </a:r>
            <a:r>
              <a:rPr lang="en-US"/>
              <a:t>toâi, Chuùa </a:t>
            </a:r>
            <a:r>
              <a:rPr lang="en-US"/>
              <a:t>oâi!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38695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Hoàn linh toâi nay </a:t>
            </a:r>
            <a:r>
              <a:rPr lang="en-US"/>
              <a:t/>
            </a:r>
            <a:br>
              <a:rPr lang="en-US"/>
            </a:br>
            <a:r>
              <a:rPr lang="en-US"/>
              <a:t>ñöôïc </a:t>
            </a:r>
            <a:r>
              <a:rPr lang="en-US"/>
              <a:t>yeân nghæ, </a:t>
            </a:r>
            <a:r>
              <a:rPr lang="en-US"/>
              <a:t/>
            </a:r>
            <a:br>
              <a:rPr lang="en-US"/>
            </a:br>
            <a:r>
              <a:rPr lang="en-US"/>
              <a:t>gioáng </a:t>
            </a:r>
            <a:r>
              <a:rPr lang="en-US"/>
              <a:t>caùnh chim </a:t>
            </a:r>
            <a:r>
              <a:rPr lang="en-US"/>
              <a:t/>
            </a:r>
            <a:br>
              <a:rPr lang="en-US"/>
            </a:br>
            <a:r>
              <a:rPr lang="en-US"/>
              <a:t>bay </a:t>
            </a:r>
            <a:r>
              <a:rPr lang="en-US"/>
              <a:t>veà toå aám.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7209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Luùc chính toâi </a:t>
            </a:r>
            <a:r>
              <a:rPr lang="en-US"/>
              <a:t/>
            </a:r>
            <a:br>
              <a:rPr lang="en-US"/>
            </a:br>
            <a:r>
              <a:rPr lang="en-US"/>
              <a:t>thuaän </a:t>
            </a:r>
            <a:r>
              <a:rPr lang="en-US"/>
              <a:t>phuïc theo </a:t>
            </a:r>
            <a:r>
              <a:rPr lang="en-US"/>
              <a:t/>
            </a:r>
            <a:br>
              <a:rPr lang="en-US"/>
            </a:br>
            <a:r>
              <a:rPr lang="en-US"/>
              <a:t>yù </a:t>
            </a:r>
            <a:r>
              <a:rPr lang="en-US"/>
              <a:t>Chuùa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18803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khi thaáy boùng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giaù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nhuïc 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98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vôõ 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xöa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ngöï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toâi.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9236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Nhöõng maát maùt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nhaèn ñau ñôùn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xaûy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 trong ñôøi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42290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6126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ñaùng so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taëng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vaät Ngaøi 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toâi,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68455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974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linh toâi nay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nghæ,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toå aám.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7248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chính 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thuaän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phuïc 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Trôøi.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721 - THUAÄN PHUÏC YÙ CHUÙA</a:t>
            </a:r>
          </a:p>
        </p:txBody>
      </p:sp>
    </p:spTree>
    <p:extLst>
      <p:ext uri="{BB962C8B-B14F-4D97-AF65-F5344CB8AC3E}">
        <p14:creationId xmlns:p14="http://schemas.microsoft.com/office/powerpoint/2010/main" val="22678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390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2012-08-08T10:07:13Z</dcterms:created>
  <dcterms:modified xsi:type="dcterms:W3CDTF">2012-09-19T03:19:26Z</dcterms:modified>
</cp:coreProperties>
</file>