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7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CHÆ TIN CAÄY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Duø cho nguy khoán </a:t>
            </a:r>
            <a:br>
              <a:rPr lang="en-US"/>
            </a:br>
            <a:r>
              <a:rPr lang="en-US"/>
              <a:t>ñeán phaù khuaáy, Chuùa </a:t>
            </a:r>
            <a:br>
              <a:rPr lang="en-US"/>
            </a:br>
            <a:r>
              <a:rPr lang="en-US"/>
              <a:t>seõ ban bình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17911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buoàn ñau hay </a:t>
            </a:r>
            <a:br>
              <a:rPr lang="en-US"/>
            </a:br>
            <a:r>
              <a:rPr lang="en-US"/>
              <a:t>baõo taùp gioù cuoán vaãn </a:t>
            </a:r>
            <a:br>
              <a:rPr lang="en-US"/>
            </a:br>
            <a:r>
              <a:rPr lang="en-US"/>
              <a:t>cöù tin Ngaøi luoân.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37459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Jeâsus Cöùu Chuùa </a:t>
            </a:r>
            <a:br>
              <a:rPr lang="en-US"/>
            </a:br>
            <a:r>
              <a:rPr lang="en-US"/>
              <a:t>chí aùi ôû vôùi ta </a:t>
            </a:r>
            <a:br>
              <a:rPr lang="en-US"/>
            </a:br>
            <a:r>
              <a:rPr lang="en-US"/>
              <a:t>ñeâm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1311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8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laø baïn 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khaéng khít vôùi ta, khoâng khi naøo lìa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beân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1082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buoàn ñau hay </a:t>
            </a:r>
            <a:br>
              <a:rPr lang="en-US"/>
            </a:br>
            <a:r>
              <a:rPr lang="en-US"/>
              <a:t>baõo taùp gioù cuoán vaãn </a:t>
            </a:r>
            <a:br>
              <a:rPr lang="en-US"/>
            </a:br>
            <a:r>
              <a:rPr lang="en-US"/>
              <a:t>cöù tin Ngaøi luoân.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22541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Jeâsus Cöùu Chuùa </a:t>
            </a:r>
            <a:br>
              <a:rPr lang="en-US"/>
            </a:br>
            <a:r>
              <a:rPr lang="en-US"/>
              <a:t>chí aùi ôû vôùi ta </a:t>
            </a:r>
            <a:br>
              <a:rPr lang="en-US"/>
            </a:br>
            <a:r>
              <a:rPr lang="en-US"/>
              <a:t>ñeâm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41257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 tin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Jeâsus, moãi böôùc ñi trong ñôøi.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711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 tin nôi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aùi, Chuùa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baøi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24147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Duø trôøi phong ba </a:t>
            </a:r>
            <a:br>
              <a:rPr lang="en-US"/>
            </a:br>
            <a:r>
              <a:rPr lang="en-US"/>
              <a:t>baõo taùp gioù cuoán ôû </a:t>
            </a:r>
            <a:br>
              <a:rPr lang="en-US"/>
            </a:br>
            <a:r>
              <a:rPr lang="en-US"/>
              <a:t>böôùc ñi ñôøi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567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Luoân tin nôi Cöùu Chuùa Jeâsus, chaéc Chuùa </a:t>
            </a:r>
            <a:br>
              <a:rPr lang="en-US"/>
            </a:br>
            <a:r>
              <a:rPr lang="en-US"/>
              <a:t>khoâng xa lìa.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36634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8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laø baïn 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khaéng khít vôùi ta, khoâng khi naøo lìa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beân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25778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Duø trôøi phong ba </a:t>
            </a:r>
            <a:br>
              <a:rPr lang="en-US"/>
            </a:br>
            <a:r>
              <a:rPr lang="en-US"/>
              <a:t>baõo taùp gioù cuoán ôû </a:t>
            </a:r>
            <a:br>
              <a:rPr lang="en-US"/>
            </a:br>
            <a:r>
              <a:rPr lang="en-US"/>
              <a:t>böôùc ñi ñôøi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20802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Luoân tin nôi Cöùu Chuùa Jeâsus, chaéc Chuùa </a:t>
            </a:r>
            <a:br>
              <a:rPr lang="en-US"/>
            </a:br>
            <a:r>
              <a:rPr lang="en-US"/>
              <a:t>khoâng xa lìa.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</p:spTree>
    <p:extLst>
      <p:ext uri="{BB962C8B-B14F-4D97-AF65-F5344CB8AC3E}">
        <p14:creationId xmlns:p14="http://schemas.microsoft.com/office/powerpoint/2010/main" val="11112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CHÆ TIN CAÄY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 tin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Jeâsus, moãi böôùc ñi trong ñôøi.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4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198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2012-08-08T10:56:00Z</dcterms:created>
  <dcterms:modified xsi:type="dcterms:W3CDTF">2012-11-19T09:54:08Z</dcterms:modified>
</cp:coreProperties>
</file>