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7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NHÌN XEM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loøng khaùt khao ñaém say oâ traàn,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phuùt giaây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nghe lôøi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3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traàn theá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cho ta gì,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thöông tieác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toäi vaán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364728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nhuû khuyeân, nhìn xem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naøo sai.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6451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khi chung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khoâng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13158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saâu trong oâ toäi, khoâng aùnh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soi ñöôøng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253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lôøi thaùnh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vang trong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 ñoâi maét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221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nhuû khuyeân, nhìn xem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naøo sai.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24160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khi chung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khoâng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4596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ñôøi soáng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vaây quanh ta, khoâng phuùt naøo töông giao cuøng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daønh ít thôøi gian nôi chaân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ngaém haøo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saùng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14512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nhuû khuyeân, nhìn xem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naøo sai.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3446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khi chung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khoâng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NHÌN XEM JEÂSUS </a:t>
            </a:r>
          </a:p>
        </p:txBody>
      </p:sp>
    </p:spTree>
    <p:extLst>
      <p:ext uri="{BB962C8B-B14F-4D97-AF65-F5344CB8AC3E}">
        <p14:creationId xmlns:p14="http://schemas.microsoft.com/office/powerpoint/2010/main" val="24905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2012-08-08T11:27:07Z</dcterms:created>
  <dcterms:modified xsi:type="dcterms:W3CDTF">2012-09-19T03:23:21Z</dcterms:modified>
</cp:coreProperties>
</file>