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7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TAÏI VAÀNG ÑAÙ NGAÁT CAO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ñaïi döông soùng daâng theùt vang aàm,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thuyeàn ñôøi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thaêng traàm.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hoaøn toaøn ñöôïc bình an trong boùng ñaù thieâng.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42914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bieån soùng,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lung lay con thuyeàn,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thuyeàn nghieâng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soùng ñaûo ñieân.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9817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cao,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tónh voâ bieân.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7591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Duø thôøi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ñi gieo bao nhieâu saàu chia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8198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naêm thaùng vaãn ñeán boùng daùng öôùc moäng khoâng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4592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ngaát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uy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nöông naùu bieát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1529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döïa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2559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ñöôøng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goùc naéng khoâ caèn, laøm nhoïc nhaèn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xaùc bao laàn.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hoaøn toaøn ñöôïc bình an trong boùng ñaù thieâng.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496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trôøi ñeâm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vöông 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ngaøy daøi möa baõo khoâng ngöøng.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20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bieån soáng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luoân quay cuoàng, beänh taät ñem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thaûm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2083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cao, ñôøi toâi naøo thieáu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611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Duø thôøi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ñi gieo bao nhieâu saàu chia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9243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naêm thaùng vaãn ñeán boùng daùng öôùc moäng khoâng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3259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ngaát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uy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nöông naùu bieát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120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döïa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2875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chaúng may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naùt giaác mô ñaàu,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chæ coøn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laëng thaàm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veà nghæ yeân trong boùng ñaù thieâng.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4202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Chuùa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nhaân töø, Ngaøi caûm thoâng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noãi saàu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1746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ngaát cao, loøng yeân nghæ giöõa thöông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2308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hoaøn toaøn ñöôïc bình an trong boùng ñaù thieâng.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2668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Duø thôøi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ñi gieo bao nhieâu saàu chia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1743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naêm thaùng vaãn ñeán boùng daùng öôùc moäng khoâng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8295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ngaát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uy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nöông naùu bieát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57205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döïa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41257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gioù, 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kinh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hoaøng, duø trôøi möa, möa öôùt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42195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cao, loøng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giöõa 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5991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Duø thôøi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ñi gieo bao nhieâu saàu chia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232548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naêm thaùng vaãn ñeán boùng daùng öôùc moäng khoâng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359739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vaàng ñaù ngaát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uy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nöông naùu bieát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26445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döïa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TAÏI VAÀNG ÑAÙ NGAÁT CAO</a:t>
            </a:r>
          </a:p>
        </p:txBody>
      </p:sp>
    </p:spTree>
    <p:extLst>
      <p:ext uri="{BB962C8B-B14F-4D97-AF65-F5344CB8AC3E}">
        <p14:creationId xmlns:p14="http://schemas.microsoft.com/office/powerpoint/2010/main" val="1020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502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2012-08-08T11:31:51Z</dcterms:created>
  <dcterms:modified xsi:type="dcterms:W3CDTF">2012-09-19T03:23:54Z</dcterms:modified>
</cp:coreProperties>
</file>