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9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8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730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BÌNH AN TRONG THUNG LUÕNG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5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730 - BÌNH AN TRONG THUNG LUÕNG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maøu xanh gieo phöôùc laønh, mieàn thung luõng raát thaùi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9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chim hoùt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loaøi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xinh.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5785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trôøi leân soi saùng ngôøi, maøn ñeâm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maát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12186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tan toùc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vöông vaán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22770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Söï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traøn thung luõng, choán toâi nghæ 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279465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thung luõng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ñaâu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chinh.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36543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762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ngaïc nhieân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ñôùn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buoàn bieán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18079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7620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beân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ca baøi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6643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730 - BÌNH AN TRONG THUNG LUÕNG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saàu ñau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roài, mieàn thung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luõng coù tieáng cöôøi.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0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nöôùc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 khoâng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thao thöùc rôi.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36800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730 - BÌNH AN TRONG THUNG LUÕNG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nhieàu luùc nghe moûi meät, loøng kieân nhaãn soáng toát ñeïp.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655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ham muùn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khuaát roài, nieàm 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ñeán vôùi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149888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soáng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814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Söï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traøn thung luõng, choán toâi nghæ 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14433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thung luõng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ñaâu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chinh.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7878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762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ngaïc nhieân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ñôùn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buoàn bieán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19333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7620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beân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ca baøi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23994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ñi 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con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phaûi qua.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133851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ngaøy mai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goïi, lìa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ñeán coõi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33749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eâm aám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thung luõng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31634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Söï bình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ngaäp traøn thung luõng, choán toâi nghæ 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19468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thung luõng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ñaâu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chinh.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12219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7620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ngaïc nhieân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ñôùn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buoàn bieán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46035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7620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beân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ca baøi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730 - BÌNH AN TRONG THUNG LUÕNG</a:t>
            </a:r>
          </a:p>
        </p:txBody>
      </p:sp>
    </p:spTree>
    <p:extLst>
      <p:ext uri="{BB962C8B-B14F-4D97-AF65-F5344CB8AC3E}">
        <p14:creationId xmlns:p14="http://schemas.microsoft.com/office/powerpoint/2010/main" val="112722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327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2012-08-09T09:48:33Z</dcterms:created>
  <dcterms:modified xsi:type="dcterms:W3CDTF">2012-09-19T03:34:58Z</dcterms:modified>
</cp:coreProperties>
</file>