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64A8-A4BC-4374-8F5C-CEE726DC62C3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F:\Hinh anh\20. PHONG NEN CHRISTIAN\T1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2362200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1" i="0" u="none" strike="noStrike" spc="50" normalizeH="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uLnTx/>
                <a:uFillTx/>
                <a:latin typeface="HP-Bremen" pitchFamily="34" charset="0"/>
                <a:ea typeface="+mj-ea"/>
                <a:cs typeface="+mj-cs"/>
              </a:defRPr>
            </a:lvl1pPr>
          </a:lstStyle>
          <a:p>
            <a:r>
              <a:rPr lang="en-US" err="1">
                <a:latin typeface="VNI-Garam" pitchFamily="34" charset="0"/>
              </a:rPr>
              <a:t>AÙNH</a:t>
            </a:r>
            <a:r>
              <a:rPr lang="en-US">
                <a:latin typeface="VNI-Garam" pitchFamily="34" charset="0"/>
              </a:rPr>
              <a:t> </a:t>
            </a:r>
            <a:r>
              <a:rPr lang="en-US" err="1">
                <a:latin typeface="VNI-Garam" pitchFamily="34" charset="0"/>
              </a:rPr>
              <a:t>SAÙNG</a:t>
            </a:r>
            <a:endParaRPr lang="en-US">
              <a:latin typeface="VNI-Garam" pitchFamily="34" charset="0"/>
            </a:endParaRPr>
          </a:p>
          <a:p>
            <a:r>
              <a:rPr lang="en-US">
                <a:latin typeface="VNI-Garam" pitchFamily="34" charset="0"/>
              </a:rPr>
              <a:t>CHO </a:t>
            </a:r>
            <a:r>
              <a:rPr lang="en-US" err="1">
                <a:latin typeface="VNI-Garam" pitchFamily="34" charset="0"/>
              </a:rPr>
              <a:t>ÑÔØI</a:t>
            </a:r>
            <a:endParaRPr lang="en-US">
              <a:latin typeface="VNI-Garam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839200" cy="106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5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 </a:t>
            </a:r>
            <a:r>
              <a:rPr lang="en-US" sz="35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VINH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 </a:t>
            </a:r>
            <a:r>
              <a:rPr lang="en-US" sz="35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CHUÙA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THAÙNH CA 731 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2</a:t>
            </a:r>
            <a:r>
              <a:rPr lang="en-US" sz="3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Toâi soáng vui khi toâi nhìn leân Vua Thaùnh treân trôøi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spc="50" smtClean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Ngaøi töøng thaáy böôùc toâi trong traàn gian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khoå ñau.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Vui bieát bao luùc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taâm hoàn toâi haøo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quang toûa saùng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spc="50" smtClean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Moãi phuùt giaây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ñöôøng toâi coù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luoân ñi cuøng.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i="1" u="sng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ÑK: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Ñôøi ta seõ saùng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töôi hôn töø khi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Maëc duø côn gioù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ñau thöông vaây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cuoán taâm hoàn.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ta khoâng tìm ñöôïc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moät caâu giaûi ñaùp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spc="50" smtClean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Jeâsus laø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 saùng toûa soi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ñôøi.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1.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Toâi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soáng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vui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tìm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ra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saùng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ñôøi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600" y="35625"/>
            <a:ext cx="841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SAÙNG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 CHO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ngaøy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ñeán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taâm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hoàn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tieáng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ca. 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600" y="35625"/>
            <a:ext cx="841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SAÙNG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 CHO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coù ai tìm ñöôïc moät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caâu giaûi ñaùp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spc="50" smtClean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Giöõa khoù nguy ñaày caùm doã phuû vaây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quanh mình.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i="1" u="sng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ÑK:</a:t>
            </a: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Ñôøi ta seõ saùng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töôi hôn töø khi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Maëc duø côn gioù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ñau thöông vaây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cuoán taâm hoàn.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ta khoâng tìm ñöôïc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moät caâu giaûi ñaùp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spc="50" smtClean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Jeâsus laø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 saùng toûa soi </a:t>
            </a:r>
            <a:b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ñôøi.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236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TOÂN VINH CHUÙA – THAÙNH CA 731 </vt:lpstr>
      <vt:lpstr>THAÙNH CA 731 - AÙNH SAÙNG CHO ÑÔØI</vt:lpstr>
      <vt:lpstr>THAÙNH CA 731 - AÙNH SAÙNG CHO ÑÔØI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253</dc:title>
  <dc:creator>Lan Kha</dc:creator>
  <cp:lastModifiedBy>Lan Kha</cp:lastModifiedBy>
  <cp:revision>9</cp:revision>
  <dcterms:created xsi:type="dcterms:W3CDTF">2009-07-06T12:37:58Z</dcterms:created>
  <dcterms:modified xsi:type="dcterms:W3CDTF">2012-09-19T03:35:23Z</dcterms:modified>
</cp:coreProperties>
</file>