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4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732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VÖÕNG TAÂM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chôø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vaøng.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210929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thaùi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beàn taâm tieán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1868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ñôøi giöõa thôøi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3120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ngaøy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neûo gai.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112992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732 - VÖÕNG TAÂM TIN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traàn ñôøi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aâm thaàm.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9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loãi quanh mình döôøng nhö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184425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naøi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ngoït ngon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17060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Beàn taâm theo Chuùa nguoàn aân phöôùc,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34596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laønh, an bình,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18405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dieäu,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20958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732 - VÖÕNG TAÂM TIN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oâ traàn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phong ba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nan.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781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lôùp soùng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cuoàng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213081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Ngaøi, beàn gan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214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nôi Chuùa, nguoàn aân phöôùc,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töø.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21483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caäy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duy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22602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loøng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cuoàng,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gaàn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8883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732 - VÖÕNG TAÂM TIN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buoàn, hoàn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hoang taøn.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gì laøm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maõn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732 - VÖÕNG TAÂM TIN CHUÙA</a:t>
            </a:r>
          </a:p>
        </p:txBody>
      </p:sp>
    </p:spTree>
    <p:extLst>
      <p:ext uri="{BB962C8B-B14F-4D97-AF65-F5344CB8AC3E}">
        <p14:creationId xmlns:p14="http://schemas.microsoft.com/office/powerpoint/2010/main" val="194046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231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2012-08-09T09:55:15Z</dcterms:created>
  <dcterms:modified xsi:type="dcterms:W3CDTF">2012-09-19T03:35:57Z</dcterms:modified>
</cp:coreProperties>
</file>