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46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60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733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670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DAÏ KHUÙC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1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733 - DAÏ KHUÙC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coù ñoâi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ta nao sôøn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linh taùnh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lìa xa Cha Thaùnh.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307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neân haõy laëng nghe khuùc thaùnh nhaïc,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nhaïc thaàn troåi giöõa ñeâm thaâu.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733 - DAÏ KHUÙC</a:t>
            </a:r>
          </a:p>
        </p:txBody>
      </p:sp>
    </p:spTree>
    <p:extLst>
      <p:ext uri="{BB962C8B-B14F-4D97-AF65-F5344CB8AC3E}">
        <p14:creationId xmlns:p14="http://schemas.microsoft.com/office/powerpoint/2010/main" val="24278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lo laéng,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an bình ngay lieàn,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khieân döùt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ñöôøng ngay.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733 - DAÏ KHUÙC</a:t>
            </a:r>
          </a:p>
        </p:txBody>
      </p:sp>
    </p:spTree>
    <p:extLst>
      <p:ext uri="{BB962C8B-B14F-4D97-AF65-F5344CB8AC3E}">
        <p14:creationId xmlns:p14="http://schemas.microsoft.com/office/powerpoint/2010/main" val="145116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Luoàng maây toái vuït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bieán maát roài,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lieàn khuùc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ñeâm thaâu.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733 - DAÏ KHUÙC</a:t>
            </a:r>
          </a:p>
        </p:txBody>
      </p:sp>
    </p:spTree>
    <p:extLst>
      <p:ext uri="{BB962C8B-B14F-4D97-AF65-F5344CB8AC3E}">
        <p14:creationId xmlns:p14="http://schemas.microsoft.com/office/powerpoint/2010/main" val="12430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733 - DAÏ KHUÙC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ñôùn ñau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chaêng, baïn öu tö gì? Hay treân loái baïn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taêm toái?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1907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neân haõy laëng nghe tieáng Chuùa truyeàn: “Ñeán ñaây nhaän khuùc haùt ñeâm thaâu.”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733 - DAÏ KHUÙC</a:t>
            </a:r>
          </a:p>
        </p:txBody>
      </p:sp>
    </p:spTree>
    <p:extLst>
      <p:ext uri="{BB962C8B-B14F-4D97-AF65-F5344CB8AC3E}">
        <p14:creationId xmlns:p14="http://schemas.microsoft.com/office/powerpoint/2010/main" val="339156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lo laéng,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an bình ngay lieàn,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khieân döùt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ñöôøng ngay.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733 - DAÏ KHUÙC</a:t>
            </a:r>
          </a:p>
        </p:txBody>
      </p:sp>
    </p:spTree>
    <p:extLst>
      <p:ext uri="{BB962C8B-B14F-4D97-AF65-F5344CB8AC3E}">
        <p14:creationId xmlns:p14="http://schemas.microsoft.com/office/powerpoint/2010/main" val="112030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Luoàng maây toái vuït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bieán maát roài,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lieàn khuùc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ñeâm thaâu.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733 - DAÏ KHUÙC</a:t>
            </a:r>
          </a:p>
        </p:txBody>
      </p:sp>
    </p:spTree>
    <p:extLst>
      <p:ext uri="{BB962C8B-B14F-4D97-AF65-F5344CB8AC3E}">
        <p14:creationId xmlns:p14="http://schemas.microsoft.com/office/powerpoint/2010/main" val="264385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733 - DAÏ KHUÙC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thaùnh Phao-loâ cuøng Si-la naøy gaây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bieán ñoäng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ñeâm toái.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9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Xieàng xích thaùo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nguïc kia cöûa môû roài,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cuõng do nhôø khuùc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ñeâm thaâu.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733 - DAÏ KHUÙC</a:t>
            </a:r>
          </a:p>
        </p:txBody>
      </p:sp>
    </p:spTree>
    <p:extLst>
      <p:ext uri="{BB962C8B-B14F-4D97-AF65-F5344CB8AC3E}">
        <p14:creationId xmlns:p14="http://schemas.microsoft.com/office/powerpoint/2010/main" val="289584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lo laéng,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an bình ngay lieàn,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khieân döùt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ñöôøng ngay.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733 - DAÏ KHUÙC</a:t>
            </a:r>
          </a:p>
        </p:txBody>
      </p:sp>
    </p:spTree>
    <p:extLst>
      <p:ext uri="{BB962C8B-B14F-4D97-AF65-F5344CB8AC3E}">
        <p14:creationId xmlns:p14="http://schemas.microsoft.com/office/powerpoint/2010/main" val="191924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Luoàng maây toái vuït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bieán maát roài,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lieàn khuùc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ñeâm thaâu.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733 - DAÏ KHUÙC</a:t>
            </a:r>
          </a:p>
        </p:txBody>
      </p:sp>
    </p:spTree>
    <p:extLst>
      <p:ext uri="{BB962C8B-B14F-4D97-AF65-F5344CB8AC3E}">
        <p14:creationId xmlns:p14="http://schemas.microsoft.com/office/powerpoint/2010/main" val="297254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161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2012-08-09T10:13:01Z</dcterms:created>
  <dcterms:modified xsi:type="dcterms:W3CDTF">2012-09-19T03:36:20Z</dcterms:modified>
</cp:coreProperties>
</file>