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3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0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736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NGUOÀN AN BÌNH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 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Chuùa yeâu thöông ta, Ngaøi luoân thaáy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23803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vöõng tin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soáng an bình,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gaàn Ngaøi, cuoäc ñôøi 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11602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duø soùng cuoàng hay baõo hieåm nguy, khoâng theå ñoåi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cuûa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9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hoaøn caûnh buoàn, loøng vöông ñaéng cay, laéng im taâm tö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goái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131122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laø Thöôïng Ñeá treân heát muoân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16786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 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Chuùa yeâu thöông ta, Ngaøi luoân thaáy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245410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vöõng tin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soáng an bình,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gaàn Ngaøi, cuoäc ñôøi 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20041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haõy ngöôùc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Chuùa toaøn naêng, qua nhöõng ñau thöông Ngaøi luoân ôû gaàn.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938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moïi neûo ñöôøng Ngaøi ñaâu caùch xa,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ta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böôùc sai dôøi.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1201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laø Thöôïng Ñeá treân heát muoân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27439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 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Chuùa yeâu thöông ta, Ngaøi luoân thaáy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328518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vöõng tin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soáng an bình,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gaàn Ngaøi, cuoäc ñôøi 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9840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moïi hi voïng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nhöõng laøn maây, boùng toái phuû vaây,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tan naùt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0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nghe tieáng Ngaøi, bình an vöõng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ñeâm seõ qua,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saùng töôi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38420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laø Thöôïng Ñeá treân heát muoân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736 -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16774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279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2012-09-19T04:21:42Z</dcterms:created>
  <dcterms:modified xsi:type="dcterms:W3CDTF">2012-09-23T03:43:31Z</dcterms:modified>
</cp:coreProperties>
</file>