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CHO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ÑI ÑÖÔØNG NGAØI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53166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phong ba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1037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Böøng soi qua ñaùm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muø, maøn ñau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7998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baèng,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Cha!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4122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laâu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40062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783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xong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taän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327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Cha!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6104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87132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ñoäng,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0559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con theo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loøng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hoaøn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468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töø trôøi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Cha!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6317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con öu tö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7860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haân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taøn,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loái ñi!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6957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 khi ñôn chieác moät mình,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24731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baïi naëng,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yù Cha!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738 - XIN CHO CON ÑI ÑÖÔØNG NGAØI</a:t>
            </a:r>
          </a:p>
        </p:txBody>
      </p:sp>
    </p:spTree>
    <p:extLst>
      <p:ext uri="{BB962C8B-B14F-4D97-AF65-F5344CB8AC3E}">
        <p14:creationId xmlns:p14="http://schemas.microsoft.com/office/powerpoint/2010/main" val="1580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2011-11-05T01:50:56Z</dcterms:created>
  <dcterms:modified xsi:type="dcterms:W3CDTF">2012-09-23T14:36:51Z</dcterms:modified>
</cp:coreProperties>
</file>