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23/09/2012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65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23/09/2012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75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739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667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MOÃI BÖÔÙC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TREÂN ÑÖÔØNG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9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739 - MOÃI BÖÔÙC TREÂN ÑÖÔØNG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Nhieàu khi ñau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laøm ñöùc tin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chôït nao nuùng.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682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Saàu vöông loái ñi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meânh moâng buoàn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 saét loøng.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739 - MOÃI BÖÔÙC TREÂN ÑÖÔØNG</a:t>
            </a:r>
          </a:p>
        </p:txBody>
      </p:sp>
    </p:spTree>
    <p:extLst>
      <p:ext uri="{BB962C8B-B14F-4D97-AF65-F5344CB8AC3E}">
        <p14:creationId xmlns:p14="http://schemas.microsoft.com/office/powerpoint/2010/main" val="424563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leân thieân cung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tìm thaáy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nieàm vui soáng.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739 - MOÃI BÖÔÙC TREÂN ÑÖÔØNG</a:t>
            </a:r>
          </a:p>
        </p:txBody>
      </p:sp>
    </p:spTree>
    <p:extLst>
      <p:ext uri="{BB962C8B-B14F-4D97-AF65-F5344CB8AC3E}">
        <p14:creationId xmlns:p14="http://schemas.microsoft.com/office/powerpoint/2010/main" val="157113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Vöõng böôùc chaân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trong haønh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trình xa xaêm.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739 - MOÃI BÖÔÙC TREÂN ÑÖÔØNG</a:t>
            </a:r>
          </a:p>
        </p:txBody>
      </p:sp>
    </p:spTree>
    <p:extLst>
      <p:ext uri="{BB962C8B-B14F-4D97-AF65-F5344CB8AC3E}">
        <p14:creationId xmlns:p14="http://schemas.microsoft.com/office/powerpoint/2010/main" val="29420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Moãi böôùc treân ñöôøng, loøng bieát Chuùa luoân luoân ñi cuøng.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739 - MOÃI BÖÔÙC TREÂN ÑÖÔØNG</a:t>
            </a:r>
          </a:p>
        </p:txBody>
      </p:sp>
    </p:spTree>
    <p:extLst>
      <p:ext uri="{BB962C8B-B14F-4D97-AF65-F5344CB8AC3E}">
        <p14:creationId xmlns:p14="http://schemas.microsoft.com/office/powerpoint/2010/main" val="1667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chaêm nom gìn giöõ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ñôõ naâng linh hoàn.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739 - MOÃI BÖÔÙC TREÂN ÑÖÔØNG</a:t>
            </a:r>
          </a:p>
        </p:txBody>
      </p:sp>
    </p:spTree>
    <p:extLst>
      <p:ext uri="{BB962C8B-B14F-4D97-AF65-F5344CB8AC3E}">
        <p14:creationId xmlns:p14="http://schemas.microsoft.com/office/powerpoint/2010/main" val="31264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mai töôi saùng,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toâi lìa xa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 theá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739 - MOÃI BÖÔÙC TREÂN ÑÖÔØNG</a:t>
            </a:r>
          </a:p>
        </p:txBody>
      </p:sp>
    </p:spTree>
    <p:extLst>
      <p:ext uri="{BB962C8B-B14F-4D97-AF65-F5344CB8AC3E}">
        <p14:creationId xmlns:p14="http://schemas.microsoft.com/office/powerpoint/2010/main" val="35178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cuoái haùt vang: “Toâi ñaõ ñeán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ñaøng”.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739 - MOÃI BÖÔÙC TREÂN ÑÖÔØNG</a:t>
            </a:r>
          </a:p>
        </p:txBody>
      </p:sp>
    </p:spTree>
    <p:extLst>
      <p:ext uri="{BB962C8B-B14F-4D97-AF65-F5344CB8AC3E}">
        <p14:creationId xmlns:p14="http://schemas.microsoft.com/office/powerpoint/2010/main" val="376056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739 - MOÃI BÖÔÙC TREÂN ÑÖÔØNG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ban cho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söï soáng muoân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môùi.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562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luoân böôùc ñi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toâi ngaøy ñeâm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 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739 - MOÃI BÖÔÙC TREÂN ÑÖÔØNG</a:t>
            </a:r>
          </a:p>
        </p:txBody>
      </p:sp>
    </p:spTree>
    <p:extLst>
      <p:ext uri="{BB962C8B-B14F-4D97-AF65-F5344CB8AC3E}">
        <p14:creationId xmlns:p14="http://schemas.microsoft.com/office/powerpoint/2010/main" val="75230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739 - MOÃI BÖÔÙC TREÂN ÑÖÔØNG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ñi quanh co, töøng böôùc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 xem Chuùa.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08183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caàm trong tay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chìa khoùa thieân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ñaøng vinh hieån.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739 - MOÃI BÖÔÙC TREÂN ÑÖÔØNG</a:t>
            </a:r>
          </a:p>
        </p:txBody>
      </p:sp>
    </p:spTree>
    <p:extLst>
      <p:ext uri="{BB962C8B-B14F-4D97-AF65-F5344CB8AC3E}">
        <p14:creationId xmlns:p14="http://schemas.microsoft.com/office/powerpoint/2010/main" val="370363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 aám eâm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dìu toâi ñi leân.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739 - MOÃI BÖÔÙC TREÂN ÑÖÔØNG</a:t>
            </a:r>
          </a:p>
        </p:txBody>
      </p:sp>
    </p:spTree>
    <p:extLst>
      <p:ext uri="{BB962C8B-B14F-4D97-AF65-F5344CB8AC3E}">
        <p14:creationId xmlns:p14="http://schemas.microsoft.com/office/powerpoint/2010/main" val="175153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Moãi böôùc treân ñöôøng, loøng bieát Chuùa luoân luoân ñi cuøng.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739 - MOÃI BÖÔÙC TREÂN ÑÖÔØNG</a:t>
            </a:r>
          </a:p>
        </p:txBody>
      </p:sp>
    </p:spTree>
    <p:extLst>
      <p:ext uri="{BB962C8B-B14F-4D97-AF65-F5344CB8AC3E}">
        <p14:creationId xmlns:p14="http://schemas.microsoft.com/office/powerpoint/2010/main" val="299797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chaêm nom gìn giöõ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ñôõ naâng linh hoàn.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739 - MOÃI BÖÔÙC TREÂN ÑÖÔØNG</a:t>
            </a:r>
          </a:p>
        </p:txBody>
      </p:sp>
    </p:spTree>
    <p:extLst>
      <p:ext uri="{BB962C8B-B14F-4D97-AF65-F5344CB8AC3E}">
        <p14:creationId xmlns:p14="http://schemas.microsoft.com/office/powerpoint/2010/main" val="150926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mai töôi saùng,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toâi lìa xa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 theá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739 - MOÃI BÖÔÙC TREÂN ÑÖÔØNG</a:t>
            </a:r>
          </a:p>
        </p:txBody>
      </p:sp>
    </p:spTree>
    <p:extLst>
      <p:ext uri="{BB962C8B-B14F-4D97-AF65-F5344CB8AC3E}">
        <p14:creationId xmlns:p14="http://schemas.microsoft.com/office/powerpoint/2010/main" val="43759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cuoái haùt vang: “Toâi ñaõ ñeán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ñaøng”.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739 - MOÃI BÖÔÙC TREÂN ÑÖÔØNG</a:t>
            </a:r>
          </a:p>
        </p:txBody>
      </p:sp>
    </p:spTree>
    <p:extLst>
      <p:ext uri="{BB962C8B-B14F-4D97-AF65-F5344CB8AC3E}">
        <p14:creationId xmlns:p14="http://schemas.microsoft.com/office/powerpoint/2010/main" val="87471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ñöa caùnh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dìu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ñaøng.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739 - MOÃI BÖÔÙC TREÂN ÑÖÔØNG</a:t>
            </a:r>
          </a:p>
        </p:txBody>
      </p:sp>
    </p:spTree>
    <p:extLst>
      <p:ext uri="{BB962C8B-B14F-4D97-AF65-F5344CB8AC3E}">
        <p14:creationId xmlns:p14="http://schemas.microsoft.com/office/powerpoint/2010/main" val="280461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nôi hoang vu,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beàn vöõng tin caäy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Chuùa.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739 - MOÃI BÖÔÙC TREÂN ÑÖÔØNG</a:t>
            </a:r>
          </a:p>
        </p:txBody>
      </p:sp>
    </p:spTree>
    <p:extLst>
      <p:ext uri="{BB962C8B-B14F-4D97-AF65-F5344CB8AC3E}">
        <p14:creationId xmlns:p14="http://schemas.microsoft.com/office/powerpoint/2010/main" val="158428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Daãu naéng möa,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 yeân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aâu lo.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739 - MOÃI BÖÔÙC TREÂN ÑÖÔØNG</a:t>
            </a:r>
          </a:p>
        </p:txBody>
      </p:sp>
    </p:spTree>
    <p:extLst>
      <p:ext uri="{BB962C8B-B14F-4D97-AF65-F5344CB8AC3E}">
        <p14:creationId xmlns:p14="http://schemas.microsoft.com/office/powerpoint/2010/main" val="41545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Moãi böôùc treân ñöôøng, loøng bieát Chuùa luoân luoân ñi cuøng.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739 - MOÃI BÖÔÙC TREÂN ÑÖÔØNG</a:t>
            </a:r>
          </a:p>
        </p:txBody>
      </p:sp>
    </p:spTree>
    <p:extLst>
      <p:ext uri="{BB962C8B-B14F-4D97-AF65-F5344CB8AC3E}">
        <p14:creationId xmlns:p14="http://schemas.microsoft.com/office/powerpoint/2010/main" val="368936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chaêm nom gìn giöõ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ñôõ naâng linh hoàn.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739 - MOÃI BÖÔÙC TREÂN ÑÖÔØNG</a:t>
            </a:r>
          </a:p>
        </p:txBody>
      </p:sp>
    </p:spTree>
    <p:extLst>
      <p:ext uri="{BB962C8B-B14F-4D97-AF65-F5344CB8AC3E}">
        <p14:creationId xmlns:p14="http://schemas.microsoft.com/office/powerpoint/2010/main" val="56323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mai töôi saùng,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toâi lìa xa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 theá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739 - MOÃI BÖÔÙC TREÂN ÑÖÔØNG</a:t>
            </a:r>
          </a:p>
        </p:txBody>
      </p:sp>
    </p:spTree>
    <p:extLst>
      <p:ext uri="{BB962C8B-B14F-4D97-AF65-F5344CB8AC3E}">
        <p14:creationId xmlns:p14="http://schemas.microsoft.com/office/powerpoint/2010/main" val="246264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cuoái haùt vang: “Toâi ñaõ ñeán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ñaøng”.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739 - MOÃI BÖÔÙC TREÂN ÑÖÔØNG</a:t>
            </a:r>
          </a:p>
        </p:txBody>
      </p:sp>
    </p:spTree>
    <p:extLst>
      <p:ext uri="{BB962C8B-B14F-4D97-AF65-F5344CB8AC3E}">
        <p14:creationId xmlns:p14="http://schemas.microsoft.com/office/powerpoint/2010/main" val="53246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353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2012-09-23T03:43:36Z</dcterms:created>
  <dcterms:modified xsi:type="dcterms:W3CDTF">2012-09-23T14:33:19Z</dcterms:modified>
</cp:coreProperties>
</file>