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33CD-F5BE-4754-9047-B9A88C7D57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1BB2-1362-4B81-8570-79A0DC0B9C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0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33CD-F5BE-4754-9047-B9A88C7D57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1BB2-1362-4B81-8570-79A0DC0B9C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Lan Kha\Desktop\Vector Art Flowers (8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6" y="0"/>
            <a:ext cx="9170126" cy="687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0"/>
            <a:ext cx="9144000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GIEÂ-HOÂ-VA </a:t>
            </a:r>
            <a:b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ÑAÁNG DAÉT </a:t>
            </a:r>
            <a:b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CHAÊN HOÀN TOÂI</a:t>
            </a:r>
            <a:endParaRPr lang="en-US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742</a:t>
            </a:r>
          </a:p>
        </p:txBody>
      </p:sp>
    </p:spTree>
    <p:extLst>
      <p:ext uri="{BB962C8B-B14F-4D97-AF65-F5344CB8AC3E}">
        <p14:creationId xmlns:p14="http://schemas.microsoft.com/office/powerpoint/2010/main" val="22476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742 – GIEÂ-HOÂ-VA ÑAÁNG DAÉT CHAÊN HOÀN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 Ñaáng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chaên hoàn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vaøo nôi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nghæ.</a:t>
            </a:r>
          </a:p>
        </p:txBody>
      </p:sp>
    </p:spTree>
    <p:extLst>
      <p:ext uri="{BB962C8B-B14F-4D97-AF65-F5344CB8AC3E}">
        <p14:creationId xmlns:p14="http://schemas.microsoft.com/office/powerpoint/2010/main" val="38692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nôi coû xanh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töôi, tay Chuùa höôùng daãn toâi beân doøng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eâm ñeàm troâi.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742 – GIEÂ-HOÂ-VA 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38997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söùc môùi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 linh hoàn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vaøo nôi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chính.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742 – GIEÂ-HOÂ-VA 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11340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danh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töø, toâi chaúng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 thoán chi, duy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daét chaên hoàn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742 – GIEÂ-HOÂ-VA 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24927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khi boùng cheát hieåm nguy keà beân,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sôï lo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 nuùng.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742 – GIEÂ-HOÂ-VA 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266498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maõi ôû cuøng,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an uûi taâm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 döôùi tay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naêng.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742 – GIEÂ-HOÂ-VA 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24314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phöôùc, thöông xoùt cuûa Cha thöôïng thieân, theo toâi vaøo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an nghæ.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742 – GIEÂ-HOÂ-VA 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17844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danh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Gieâ-hoâ-va, toâi vui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thaûnh thôi trong nhaø Chuùa toâi, baïn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>
                <a:solidFill>
                  <a:srgbClr val="DE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742 – GIEÂ-HOÂ-VA ÑAÁNG DAÉT CHAÊN HOÀN TOÂI</a:t>
            </a:r>
          </a:p>
        </p:txBody>
      </p:sp>
    </p:spTree>
    <p:extLst>
      <p:ext uri="{BB962C8B-B14F-4D97-AF65-F5344CB8AC3E}">
        <p14:creationId xmlns:p14="http://schemas.microsoft.com/office/powerpoint/2010/main" val="27249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2011-09-29T16:43:14Z</dcterms:created>
  <dcterms:modified xsi:type="dcterms:W3CDTF">2012-09-23T14:38:49Z</dcterms:modified>
</cp:coreProperties>
</file>