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3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CHÆ MOÄT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NIEÀM TIN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chi lo nghó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nhìn xung quanh, coøn chi toan tính cuoäc ñôøi mong manh.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6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chi kinh haõi toá gioâng lan traøn, vöõng taâm chôø ñoùn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cöù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thieân lyù,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bieát chaéc Jeâsus thöôøng cuøng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daãn ta an bình vöôït muoân loái nguy nan cho ñeán khi voâ thieân cung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naøy qua ñi, ngöôøi ôi khi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coøn chia ly.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848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vui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lai hoài,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xa ngaøy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thaàm daàn troâi.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cöù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thieân lyù,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bieát chaéc Jeâsus thöôøng cuøng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daãn ta an bình vöôït muoân loái nguy nan cho ñeán khi voâ thieân cung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cho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haèng che kín, ñôøi toâi trong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moät nieàm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7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xöa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treân thaäp hình,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ban söï soáng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taâm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cöù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thieân lyù,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bieát chaéc Jeâsus thöôøng cuøng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daãn ta an bình vöôït muoân loái nguy nan cho ñeán khi voâ thieân cung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746 - CHÆ MOÄT NIEÀM TIN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2012-09-24T10:55:16Z</dcterms:created>
  <dcterms:modified xsi:type="dcterms:W3CDTF">2012-09-24T13:28:02Z</dcterms:modified>
</cp:coreProperties>
</file>