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31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82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754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CAÀU XIN CHUÙA ÑÖA LOÁI TOÂI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65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754 - CAÀU XIN CHUÙA ÑÖA LOÁI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Hoài chaân laàn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nôi khoù nguy, Chuùa cho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boái roái an bình.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451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Thuø ñòch caøng ngaêm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 trong boùng ñeâm,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daãn loái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nhaø 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754 - CAÀU XIN CHUÙA ÑÖA LOÁI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64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Baøi ca khen ngôïi,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baøi ca khen ngôïi,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hoan ca toân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danh 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754 - CAÀU XIN CHUÙA ÑÖA LOÁI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5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22098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ca ngôïi chuùc toân Ngaøi luoân.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754 - CAÀU XIN CHUÙA ÑÖA LOÁI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85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754 - CAÀU XIN CHUÙA ÑÖA LOÁI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xin Ngaøi ñöa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theo loái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chaëng ñöôøng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löõ thöù coâ quaïnh.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394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run sôï nhöng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nôi söùc thieâng,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naém chaéc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tình yeâu.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754 - CAÀU XIN CHUÙA ÑÖA LOÁI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95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ñaày linh quyeàn,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ñaày naêng quyeàn, nuoâi taâm toâi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no neâ.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754 - CAÀU XIN CHUÙA ÑÖA LOÁI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08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22098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Nuoâi linh hoàn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dö daät luoân.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754 - CAÀU XIN CHUÙA ÑÖA LOÁI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1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754 - CAÀU XIN CHUÙA ÑÖA LOÁI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xin doøng pha leâ khôi chaûy tuoân,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 töø  trôøi chöõa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beänh tình.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110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 troïn ñöôøng quanh co theo ñaùm maây,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aùnh löûa chaùy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 ñöôøng ñi.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754 - CAÀU XIN CHUÙA ÑÖA LOÁI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29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Huøng maïnh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Ngaøi, huøng maïnh trong Ngaøi, che naâng toâi trong tay voâ song.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754 - CAÀU XIN CHUÙA ÑÖA LOÁI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22098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laø nguoàn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 löïc ñôøi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754 - CAÀU XIN CHUÙA ÑÖA LOÁI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02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188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2012-09-27T03:14:28Z</dcterms:created>
  <dcterms:modified xsi:type="dcterms:W3CDTF">2012-09-27T03:24:37Z</dcterms:modified>
</cp:coreProperties>
</file>