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LEÕ SOÁNG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ÑÔØI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gìn giöõ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treân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chôït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daàn tan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soáng cho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mòt giaêng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quanh loái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 rôi ñoù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ngaên loái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ñöôøng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bình 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ñöùc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0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daét ñöa,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loái ñi chôû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 cho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gìn giöõ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treân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chôït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daàn tan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soáng cho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ñoâi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nan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gioâng toá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phuû vaây.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sôï lo,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toâi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Chuùa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6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töø nay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soáng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caùnh tay Chuùa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reo vui haùt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ngaäp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thaùi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1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gìn giöõ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treân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chôït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daàn tan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soáng cho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caïnh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ñoâi khi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troâi,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cho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gìn giöõ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treân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193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chôït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daàn tan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soáng cho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9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xa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 cuoán toâi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beâ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Chuùa ñau 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beân Cha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xoùt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6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756 - LEÕ SOÁNG CHO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söùc thieâng,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ñôõ toâi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263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2012-09-27T03:32:55Z</dcterms:created>
  <dcterms:modified xsi:type="dcterms:W3CDTF">2012-09-29T09:22:38Z</dcterms:modified>
</cp:coreProperties>
</file>