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30/09/2012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30/09/2012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ÑÖÔØNG LOÁI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5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coù chi gaây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 sôøn, choán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 laï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ñi beân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ñôøi, coøn gì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baùu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haèng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toâi vaøo ñöôøng loái chaùnh minh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vöõng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chaúng thoâi, böôùc ñi luoân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haèng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loái toâi, toâi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toû töôøng.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148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cuoàng phong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thöû thaùch kia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quanh beân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9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Voán bieát toâi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laàm, Chuùa taåy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saïch taâm.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ñöùc tin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Ngaøi,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haèng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toâi vaøo ñöôøng loái chaùnh minh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vöõng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chaúng thoâi, böôùc ñi luoân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haèng ñi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luoân,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guõi toâi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1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758 - ÑÖÔØNG LOÁI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mình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Chuùa thoâi,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yeân ninh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2012-09-30T10:34:58Z</dcterms:created>
  <dcterms:modified xsi:type="dcterms:W3CDTF">2012-09-30T10:46:02Z</dcterms:modified>
</cp:coreProperties>
</file>