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819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761 - NÔI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 laëng yeân nôi chaân Jeâsus chí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ñem ñeán bieát bao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0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quaêng xa ngaøn muoân aùc ueá toâi, Ngaøi mang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aân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Ñeán ñaây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keå tích xöa naày,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aân traøn ñaày Ngaøi höùa cho ai tìm.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theá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hieån vinh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ñoái toâi dieäu kyø.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761 - NÔI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 laëng yeân nôi chaân Jeâsus chí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sung söôùng soáng trong ôn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841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thay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tin nôi Chuùa nay, moïi gian 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boâi saïch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Ñeán ñaây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keå tích xöa naày,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aân traøn ñaày Ngaøi höùa cho ai tìm.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theá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hieån vinh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ñoái toâi dieäu kyø.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761 - NÔI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 laëng yeân nôi chaân Jeâsus chí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an nghæ söôùng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veïn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4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minh kia soi taâm hoàn toâi luoân saùng töôi, loøng toâi thaáy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chan 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Ñeán ñaây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keå tích xöa naày,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aân traøn ñaày Ngaøi höùa cho ai tìm.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2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761 - NÔI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theá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hieån vinh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ñoái toâi dieäu kyø.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2012-10-01T13:18:15Z</dcterms:created>
  <dcterms:modified xsi:type="dcterms:W3CDTF">2012-10-01T13:24:27Z</dcterms:modified>
</cp:coreProperties>
</file>