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1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7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763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49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AN BÌNH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TRONG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763 - AN BÌNH TRONG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an bình nhôø nöông tay Chuùa phuû bao,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luoân vì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Chuùa ngaát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07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763 - AN BÌNH TRONG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daâng ñôøi haàu vieäc Jeâsus khaép nôi, daét ñöa ngöôøi vaøo nguoàn soáng môùi ñeïp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5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2012-10-05T09:55:50Z</dcterms:created>
  <dcterms:modified xsi:type="dcterms:W3CDTF">2012-10-05T09:57:54Z</dcterms:modified>
</cp:coreProperties>
</file>