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77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25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764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8490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RÖØNG NUÙI CAÁT TIEÁNG CA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71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764 - RÖØNG NUÙI CAÁT TIEÁNG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naêng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ban phaùt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coù ñöùc tin.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15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764 - RÖØNG NUÙI CAÁT TIEÁNG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traøn.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32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764 - RÖØNG NUÙI CAÁT TIEÁNG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959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 chung soáng caûnh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ñaøng, naøo haõy haùt leân reo möøng.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36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764 - RÖØNG NUÙI CAÁT TIEÁNG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Ngaøn caây xanh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 tieáng ca haùt vang trôøi haïnh phöôùc.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6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764 - RÖØNG NUÙI CAÁT TIEÁNG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 lung linh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gioù muoân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maøu khoe saéc.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8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764 - RÖØNG NUÙI CAÁT TIEÁNG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Löôïn treân cao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chim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chaøo ñoùn, soáng an vui trong Tin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3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764 - RÖØNG NUÙI CAÁT TIEÁNG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302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nay vui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thanh bình nhôø ôn Thieân Chuùa cöùu chuoäc.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309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764 - RÖØNG NUÙI CAÁT TIEÁNG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luoân haân hoan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thoûa trong haïnh phuùc chöùa chan.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00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764 - RÖØNG NUÙI CAÁT TIEÁNG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vui trong Chuùa daâng traøo laøm sao caâm nín maõi trong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87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764 - RÖØNG NUÙI CAÁT TIEÁNG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4384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sôùm rao ra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764 - RÖØNG NUÙI CAÁT TIEÁNG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302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Röøng saâu vang tieáng reo möøng, ñaïi döông thaêm thaúm töng böøng.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0824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764 - RÖØNG NUÙI CAÁT TIEÁNG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Ngaøn caây xanh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 tieáng ca haùt vang trôøi haïnh phöôùc.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8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764 - RÖØNG NUÙI CAÁT TIEÁNG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 lung linh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gioù muoân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maøu khoe saéc.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68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764 - RÖØNG NUÙI CAÁT TIEÁNG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Löôïn treân cao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chim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chaøo ñoùn, soáng an vui trong Tin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45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764 - RÖØNG NUÙI CAÁT TIEÁNG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treân non xanh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ngaát cao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ñoài nuùi bao la.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3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764 - RÖØNG NUÙI CAÁT TIEÁNG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Laàn theo khe suoái xa xoâi, hoøa chung soâng nöôùc lôùn meânh moâng.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9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764 - RÖØNG NUÙI CAÁT TIEÁNG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098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 tieáng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möøng.</a:t>
            </a:r>
          </a:p>
        </p:txBody>
      </p:sp>
    </p:spTree>
    <p:extLst>
      <p:ext uri="{BB962C8B-B14F-4D97-AF65-F5344CB8AC3E}">
        <p14:creationId xmlns:p14="http://schemas.microsoft.com/office/powerpoint/2010/main" val="186367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764 - RÖØNG NUÙI CAÁT TIEÁNG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Ngaøn caây xanh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 tieáng ca haùt vang trôøi haïnh phöôùc.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34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764 - RÖØNG NUÙI CAÁT TIEÁNG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 lung linh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gioù muoân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maøu khoe saéc.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1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764 - RÖØNG NUÙI CAÁT TIEÁNG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Löôïn treân cao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chim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chaøo ñoùn, soáng an vui trong Tin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31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764 - RÖØNG NUÙI CAÁT TIEÁNG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302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 seõ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ngöôøi thaät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saùng Tin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0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329</Words>
  <Application>Microsoft Office PowerPoint</Application>
  <PresentationFormat>On-screen Show (4:3)</PresentationFormat>
  <Paragraphs>44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2012-10-05T09:58:04Z</dcterms:created>
  <dcterms:modified xsi:type="dcterms:W3CDTF">2012-10-24T13:59:04Z</dcterms:modified>
</cp:coreProperties>
</file>