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8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49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ÑOÀNG COÛ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THIEÂN THÖÔÏNG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vôùi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 lôøi an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chieâm ngöôõng.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yeâu thöông Ngaøi nhuû khuyeân,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thoûa vui ñoùn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laáy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Sung söôùng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goïi teân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maõi veà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vui thoûa trong doøng tình yeâu môùi, nguoàn söï soáng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 taøn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0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ñaém say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Thaùnh Kinh, beân Ñaáng chaên nhu mì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 khuyeân.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Rung chuyeån taâm hoàn saïch trong ñoùn nhaän tieáng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765 - ÑOÀNG COÛ THIEÂN THÖÔÏNG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quaây quaàn vôùi nhau,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thoûa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coû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84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Ñaáng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hieàn laønh yeâu thöông daïy nuoâi chaêm soùc.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nghæ ngôi trong doøng suoái thieâng,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 huùt bao leõ thaät 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tieáng keâu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haân hoan chaøo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vaâng phuïc.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OÂi vui thoûa trong doøng tình yeâu môùi, nguoàn söï soáng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 taøn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ñaém say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Thaùnh Kinh, beân Ñaáng chaên nhu mì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 khuyeân.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765 - ÑOÀNG COÛ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2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Rung chuyeån taâm hoàn saïch trong ñoùn nhaän tieáng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765 - ÑOÀNG COÛ THIEÂN THÖÔÏNG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laùnh bao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aàm ó vang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 ngaên trong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3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209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2012-10-24T13:59:09Z</dcterms:created>
  <dcterms:modified xsi:type="dcterms:W3CDTF">2012-10-24T14:12:17Z</dcterms:modified>
</cp:coreProperties>
</file>