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6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769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THOÛA LOØNG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769 -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9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saên soùc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 chim beù ñôn sô khoâng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bao naêm daøi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lo toan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naáng chieân thô.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vui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769 -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chôû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0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trong cuoäc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thöû thaùch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769 -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53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yeân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an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 thôi.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3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nhöõng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769 -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döôõng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9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vui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lo laéng öu tö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ñeâm luoân ngaøy, Ngaøi nuoâi toâi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non.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phuù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 söùc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gioâng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soi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ñöa qua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hieåm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769 - THOÛA LOØNG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374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2012-10-27T03:12:47Z</dcterms:created>
  <dcterms:modified xsi:type="dcterms:W3CDTF">2012-10-27T03:21:36Z</dcterms:modified>
</cp:coreProperties>
</file>