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9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MOÄT NGAØY</a:t>
            </a:r>
          </a:p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TÖÔI MÔÙI</a:t>
            </a:r>
          </a:p>
        </p:txBody>
      </p:sp>
    </p:spTree>
    <p:extLst>
      <p:ext uri="{BB962C8B-B14F-4D97-AF65-F5344CB8AC3E}">
        <p14:creationId xmlns:p14="http://schemas.microsoft.com/office/powerpoint/2010/main" val="211986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772 -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MOÄT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NGAØY TÖÔI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môùi,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môùi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cho,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pt-BR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pt-BR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63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772 - MOÄT NGAØY TÖÔI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thô thôùi,</a:t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thôùi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raøng,</a:t>
            </a:r>
            <a: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pc="-3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naéng mai ngaäp traøn.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772 - MOÄT NGAØY TÖÔI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Cha voâ vaøn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772 - MOÄT NGAØY TÖÔI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thôùi, moät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ñôøi!</a:t>
            </a:r>
          </a:p>
        </p:txBody>
      </p:sp>
    </p:spTree>
    <p:extLst>
      <p:ext uri="{BB962C8B-B14F-4D97-AF65-F5344CB8AC3E}">
        <p14:creationId xmlns:p14="http://schemas.microsoft.com/office/powerpoint/2010/main" val="29039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2012-10-27T03:33:57Z</dcterms:created>
  <dcterms:modified xsi:type="dcterms:W3CDTF">2012-10-27T03:38:43Z</dcterms:modified>
</cp:coreProperties>
</file>