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ÑAÂU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COÙ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trong luùc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khung trôøi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giaêng tô.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tieán böôùc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daãu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mòt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Daàu nôi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Jeâsus cöù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0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coù Chuùa ñôøi maõi thaém töôi, toái taêm khoâng coøn.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lo tieâu tan.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chaân nhòp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ca vang giöõa naéng mai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haêng haùi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coâng trình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ñeán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röôùc ta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hay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Daàu nôi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Jeâsus cöù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coù Chuùa ñôøi maõi thaém töôi, toái taêm khoâng coøn.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dìu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an ninh.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12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con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nan bao hieåm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ñang raäp rình.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ñi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lo chi.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daét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taâm sôï gì.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Daàu nôi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Jeâsus cöù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coù Chuùa ñôøi maõi thaém töôi, toái taêm khoâng coøn.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töôi nhö hoa.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9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774 - NÔI ÑAÂU COÙ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ñeâm daøi aâm 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giöõa naéng 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2012-10-27T03:42:45Z</dcterms:created>
  <dcterms:modified xsi:type="dcterms:W3CDTF">2012-10-27T03:49:27Z</dcterms:modified>
</cp:coreProperties>
</file>