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0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5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775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6793" y="2590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NGÖÏ TRONG TOÂI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775 - CHUÙA NGÖÏ TRONG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ngöï trong toâi,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baïn höõu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925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775 - CHUÙA NGÖÏ TRONG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toâi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trong traéng,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nay hoaøn toaøn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sung söôùng.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775 - CHUÙA NGÖÏ TRONG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Jeâsus trong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2012-10-27T03:49:33Z</dcterms:created>
  <dcterms:modified xsi:type="dcterms:W3CDTF">2012-10-27T03:52:01Z</dcterms:modified>
</cp:coreProperties>
</file>