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3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6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971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BIEÁT ROÕ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CHUÙA BIEÁT ROÕ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bieát roõ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nhu caàu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CHUÙA BIEÁT ROÕ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haõy phoù thaùc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 moãi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öôùc mong.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CHUÙA BIEÁT ROÕ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bieát roõ moãi loøng, baïn hôõi vöõng taâm thaàn, haèng nhôø caäy nôi Chuùa trong moïi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BIEÁT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bieát roõ nhöõng nhu caàu cuûa ñôøi soáng toâi Ngaøi bieát roõ moãi nhu caàu cuûa ñôøi soáng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775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CHUÙA BIEÁT ROÕ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bieát roõ noãi loøng cuõng nhöõng öôùc mô thaàm, vaø Ngaøi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lieäu lo chu ñaùo.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BIEÁT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bieát roõ nhöõng öu phieàn raøng buoäc theá nhaân, Ngaøi bieát roõ nhöõng taám loøng naëng neà vôõ tan.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6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CHUÙA BIEÁT ROÕ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bieát roõ öôùc voïng thaàm kín nhaát trong loøng vaø Ngaøi haèng chu caáp cho veïn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CHUÙA BIEÁT ROÕ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nguyeän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ca toân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CHUÙA BIEÁT ROÕ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 cho danh Chuùa muoân phöông.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CHUÙA BIEÁT ROÕ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ñôøi toâi, troïn veïn ñôøi toâi, xin daâng Chuùa Ba Ngoâi.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4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776 - CHUÙA BIEÁT ROÕ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mieäng toâi raøy haèng truyeàn rao tình yeâu Chuùa tuyeät ñoái.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4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231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2012-10-27T03:52:12Z</dcterms:created>
  <dcterms:modified xsi:type="dcterms:W3CDTF">2012-10-27T04:01:52Z</dcterms:modified>
</cp:coreProperties>
</file>