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29/10/2012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07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29/10/2012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67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777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1147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TÌM ÑÖÔÏC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NIEÀM VUI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7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777 - TÌM ÑÖÔÏC NIEÀM VUI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Tìm ñöôïc nieàm vui loøng sung söôùng tuyeät vôøi, tìm ñöôïc nieàm vui hoàn linh thaém töôi.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24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777 - TÌM ÑÖÔÏC NIEÀM VUI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Tìm ñöôïc nieàm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vöôït treân moïi boái roái, toâi yeân nghæ trong haïnh phuùc khoâng thay dôøi.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93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777 - TÌM ÑÖÔÏC NIEÀM VUI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Tìm ñöôïc nieàm vui nguoàn ôn phöôùc töø trôøi, tìm ñöôïc nieàm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tìm trong lôøi Chuùa.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777 - TÌM ÑÖÔÏC NIEÀM VUI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Ñieàu toâi thoûa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tìm thaáy treân muoân muoân söï laø gaëp ñöôïc Jeâsus nhaân töø.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4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777 - TÌM ÑÖÔÏC NIEÀM VUI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Nhieàu naêm troâi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nhaân theá vaãn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 tìm theâm bao ñieàu hay môùi.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0734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777 - TÌM ÑÖÔÏC NIEÀM VUI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toâi an taâm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ñaõ kieám ra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ñöôøng vaøo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nghæ ngôi.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8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777 - TÌM ÑÖÔÏC NIEÀM VUI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Tìm ñöôïc nieàm vui loøng sung söôùng tuyeät vôøi, tìm ñöôïc nieàm vui hoàn linh thaém töôi.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0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777 - TÌM ÑÖÔÏC NIEÀM VUI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Tìm ñöôïc nieàm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vöôït treân moïi boái roái, toâi yeân nghæ trong haïnh phuùc khoâng thay dôøi.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30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777 - TÌM ÑÖÔÏC NIEÀM VUI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Tìm ñöôïc nieàm vui nguoàn ôn phöôùc töø trôøi, tìm ñöôïc nieàm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tìm trong lôøi Chuùa.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37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777 - TÌM ÑÖÔÏC NIEÀM VUI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Ñieàu toâi thoûa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tìm thaáy treân muoân muoân söï laø gaëp ñöôïc Jeâsus nhaân töø.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96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777 - TÌM ÑÖÔÏC NIEÀM VUI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ban cho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cöùu roãi muoân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chaâu ngoïc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giaù.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898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777 - TÌM ÑÖÔÏC NIEÀM VUI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naâng ñôõ böôùc toâi treân ñoaïn ñöôøng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vöôït qua.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72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209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2012-10-27T04:01:55Z</dcterms:created>
  <dcterms:modified xsi:type="dcterms:W3CDTF">2012-10-29T14:06:07Z</dcterms:modified>
</cp:coreProperties>
</file>