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31/10/2012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2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31/10/2012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5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780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1147" y="20574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NEÁU KHI NAØO CUOÄC ÑÔØI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ROÁI REN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9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780 - NEÁU KHI NAØO CUOÄC ÑÔØI ROÁI 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 khi naøo baïn gaëp nhieàu ñau ñôùn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khaên, neáu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naøo loøng baïn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vui.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081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 bao laàn baïn tìm ñöôøng rieâng ñeå </a:t>
            </a:r>
            <a:r>
              <a:rPr lang="en-US" sz="6600" b="1" spc="-15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thaân, </a:t>
            </a:r>
            <a:endParaRPr lang="en-US" sz="6600" b="1" spc="-15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  <a:p>
            <a:pPr algn="ctr"/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 </a:t>
            </a:r>
            <a:r>
              <a:rPr lang="en-US" sz="6600" b="1" spc="-15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tai baïn thöôøng nhaän trieát lyù traàn gian.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780 - NEÁU KHI NAØO CUOÄC ÑÔØI ROÁI REN</a:t>
            </a:r>
          </a:p>
        </p:txBody>
      </p:sp>
    </p:spTree>
    <p:extLst>
      <p:ext uri="{BB962C8B-B14F-4D97-AF65-F5344CB8AC3E}">
        <p14:creationId xmlns:p14="http://schemas.microsoft.com/office/powerpoint/2010/main" val="390093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 hoâm nay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ra, chôø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aên naên toäi.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780 - NEÁU KHI NAØO CUOÄC ÑÔØI ROÁI REN</a:t>
            </a:r>
          </a:p>
        </p:txBody>
      </p:sp>
    </p:spTree>
    <p:extLst>
      <p:ext uri="{BB962C8B-B14F-4D97-AF65-F5344CB8AC3E}">
        <p14:creationId xmlns:p14="http://schemas.microsoft.com/office/powerpoint/2010/main" val="374085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treân trôøi vì baïn maø xöa ñaõ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xaû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maùu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 traøn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soáng buøn nhô.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780 - NEÁU KHI NAØO CUOÄC ÑÔØI ROÁI REN</a:t>
            </a:r>
          </a:p>
        </p:txBody>
      </p:sp>
    </p:spTree>
    <p:extLst>
      <p:ext uri="{BB962C8B-B14F-4D97-AF65-F5344CB8AC3E}">
        <p14:creationId xmlns:p14="http://schemas.microsoft.com/office/powerpoint/2010/main" val="354078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780 - NEÁU KHI NAØO CUOÄC ÑÔØI ROÁI 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 khi naøo cuoäc ñôøi mình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ren, neáu 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 haèng ngaøy daäp taét nieàm vui.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1279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 ta nhìn moïi ngöôøi maø khoâng thaáy </a:t>
            </a:r>
            <a:r>
              <a:rPr lang="en-US" sz="6600" b="1" spc="-15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thöông, neáu </a:t>
            </a:r>
            <a:r>
              <a:rPr lang="en-US" sz="6600" b="1" spc="-15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thöôøng ngôø </a:t>
            </a:r>
            <a:r>
              <a:rPr lang="en-US" sz="6600" b="1" spc="-15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vöïc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</a:t>
            </a:r>
            <a:r>
              <a:rPr lang="en-US" sz="6600" b="1" spc="-15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maát loøng tin.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780 - NEÁU KHI NAØO CUOÄC ÑÔØI ROÁI REN</a:t>
            </a:r>
          </a:p>
        </p:txBody>
      </p:sp>
    </p:spTree>
    <p:extLst>
      <p:ext uri="{BB962C8B-B14F-4D97-AF65-F5344CB8AC3E}">
        <p14:creationId xmlns:p14="http://schemas.microsoft.com/office/powerpoint/2010/main" val="257916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 hoâm nay 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vôùi Jeâsus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Cha moïi ñieàu xaáu xa trong loøng.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780 - NEÁU KHI NAØO CUOÄC ÑÔØI ROÁI REN</a:t>
            </a:r>
          </a:p>
        </p:txBody>
      </p:sp>
    </p:spTree>
    <p:extLst>
      <p:ext uri="{BB962C8B-B14F-4D97-AF65-F5344CB8AC3E}">
        <p14:creationId xmlns:p14="http://schemas.microsoft.com/office/powerpoint/2010/main" val="334044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nhaân töø thöôøng nhaäm lôøi van khaån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tha, ñoaùi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vaø laøm saïch loøng heát toäi nhô.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780 - NEÁU KHI NAØO CUOÄC ÑÔØI ROÁI REN</a:t>
            </a:r>
          </a:p>
        </p:txBody>
      </p:sp>
    </p:spTree>
    <p:extLst>
      <p:ext uri="{BB962C8B-B14F-4D97-AF65-F5344CB8AC3E}">
        <p14:creationId xmlns:p14="http://schemas.microsoft.com/office/powerpoint/2010/main" val="137168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780 - NEÁU KHI NAØO CUOÄC ÑÔØI ROÁI 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 khi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 töï tìm ra nhöõng loái rieâng, ñeå tu trì, chôø ngaøy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bieán thaønh tieân.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077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gaït moïi lôøi daïy khuyeân cuûa Thaùnh Kinh, cöù theo ñöôøng traàn tuïc ñen toái trieàn mieân.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780 - NEÁU KHI NAØO CUOÄC ÑÔØI ROÁI REN</a:t>
            </a:r>
          </a:p>
        </p:txBody>
      </p:sp>
    </p:spTree>
    <p:extLst>
      <p:ext uri="{BB962C8B-B14F-4D97-AF65-F5344CB8AC3E}">
        <p14:creationId xmlns:p14="http://schemas.microsoft.com/office/powerpoint/2010/main" val="97085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 hoâm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neân thöa heát vôùi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raèng loøng ta traøn ñaày xaáu xa kieâu ngaïo.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780 - NEÁU KHI NAØO CUOÄC ÑÔØI ROÁI REN</a:t>
            </a:r>
          </a:p>
        </p:txBody>
      </p:sp>
    </p:spTree>
    <p:extLst>
      <p:ext uri="{BB962C8B-B14F-4D97-AF65-F5344CB8AC3E}">
        <p14:creationId xmlns:p14="http://schemas.microsoft.com/office/powerpoint/2010/main" val="74445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treân </a:t>
            </a:r>
            <a:r>
              <a:rPr lang="en-US" sz="6600" b="1" spc="-15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vaøo loøng ai bieát khaån xin, </a:t>
            </a:r>
            <a:b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khieâm nhöôøng môøi Ngaøi ngöï xuoáng laøm Vua.</a:t>
            </a:r>
            <a:endParaRPr lang="en-US" sz="6600" b="1" spc="-15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780 - NEÁU KHI NAØO CUOÄC ÑÔØI ROÁI REN</a:t>
            </a:r>
          </a:p>
        </p:txBody>
      </p:sp>
    </p:spTree>
    <p:extLst>
      <p:ext uri="{BB962C8B-B14F-4D97-AF65-F5344CB8AC3E}">
        <p14:creationId xmlns:p14="http://schemas.microsoft.com/office/powerpoint/2010/main" val="96617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327</Words>
  <Application>Microsoft Office PowerPoint</Application>
  <PresentationFormat>On-screen Show (4:3)</PresentationFormat>
  <Paragraphs>27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2012-10-31T10:19:42Z</dcterms:created>
  <dcterms:modified xsi:type="dcterms:W3CDTF">2012-10-31T13:32:18Z</dcterms:modified>
</cp:coreProperties>
</file>