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2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0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HIEÅU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THAÁU VOÂ CUØNG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783 - CHUÙA HIEÅU THAÁU VOÂ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meät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 maïc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khan?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7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1871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Ai ñang 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haõi phaân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0495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2191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Trao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973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nghæ yeân trong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26157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bao saàu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trình leân Chuùa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26756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noãi nieàm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thaáu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20542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783 - CHUÙA HIEÅU THAÁU VOÂ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laëng nghe tieáng keâu goïi aám aùp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1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ôi, döøng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03293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783 - CHUÙA HIEÅU THAÁU VOÂ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40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ban bình an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6293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loãi laàm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ñôøi,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1505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Trao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4364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nghæ yeân trong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0666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bao saàu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trình leân Chuùa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0868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noãi nieàm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thaáu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5715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hoaøi trong tim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8878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vuùt bay,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6808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7333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Trao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42494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nghæ yeân trong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37274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bao saàu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trình leân Chuùa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8400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noãi nieàm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thaáu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783 - CHUÙA HIEÅU THAÁU VOÂ CUØNG</a:t>
            </a:r>
          </a:p>
        </p:txBody>
      </p:sp>
    </p:spTree>
    <p:extLst>
      <p:ext uri="{BB962C8B-B14F-4D97-AF65-F5344CB8AC3E}">
        <p14:creationId xmlns:p14="http://schemas.microsoft.com/office/powerpoint/2010/main" val="1944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2012-11-04T13:08:03Z</dcterms:created>
  <dcterms:modified xsi:type="dcterms:W3CDTF">2012-11-04T13:17:14Z</dcterms:modified>
</cp:coreProperties>
</file>