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147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SAÙNG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THIEÂN THÖÔÏNG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trong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trong choán toái taêm,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tin Ngaøi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ta moïi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oâ toäi xoâng haõm quanh ta khoâng nao, thaät trong tay Chuùa bình an hoaøn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mau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Jeâsus, nhìn xem Vua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söï treân döông gian toái taêm daàn môø daàn nhôø vinh hieån quyeàn naêng cuûa Vua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linh hoàn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vôùi baát an?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ñaâu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ñöôøng saùng?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04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trong tình yeâu Jeâsus thaáy aùnh döông, loøng ta vui söôùng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 hoaøn toaøn.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mau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Jeâsus, nhìn xem Vua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söï treân döông gian toái taêm daàn môø daàn nhôø vinh hieån quyeàn naêng cuûa Vua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nguoàn an uûi nhöõng choán baát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roäng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naøo saùnh.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 maïng cho theá nhaân thaáy aùnh döông, tìm nôi boùng Chuùa nguoàn vui 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Mau mau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chaân Jeâsus, nhìn xem Vua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söï treân döông gian toái taêm daàn môø daàn nhôø vinh hieån quyeàn naêng cuûa Vua 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784 - AÙNH SAÙNG THIEÂN THÖÔÏNG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2012-11-06T11:39:55Z</dcterms:created>
  <dcterms:modified xsi:type="dcterms:W3CDTF">2012-11-06T14:14:58Z</dcterms:modified>
</cp:coreProperties>
</file>