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4660"/>
  </p:normalViewPr>
  <p:slideViewPr>
    <p:cSldViewPr>
      <p:cViewPr varScale="1">
        <p:scale>
          <a:sx n="73" d="100"/>
          <a:sy n="73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1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2438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KHOÂNG BÖÔÙC ÑI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MOÄT MÌNH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daëm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 phong chaén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6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luoân 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ñôøi 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phieàn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cho nöôùc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aám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guõi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giöõ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moät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leû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42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thaønh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6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maïc traàn gian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aám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guõi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giöõ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785 - TOÂI KHOÂNG BÖÔÙC ÑI MOÄT MÌNH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232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2012-11-06T14:15:03Z</dcterms:created>
  <dcterms:modified xsi:type="dcterms:W3CDTF">2012-11-06T14:28:54Z</dcterms:modified>
</cp:coreProperties>
</file>