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8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6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786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958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XIN CHUÙA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CHO CON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6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786 - XIN CHUÙA CHO CON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giao tranh cam go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con luïi daàn.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65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Chôït vuøng daäy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tieáng phaùn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dòu töø treân.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786 - XIN CHUÙA CHO CON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1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vaãn ban theâm sinh löïc baûo döôõng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con ñôøi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786 - XIN CHUÙA CHO CON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3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Noàng naøn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thöông ñôõ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leân ñöôøng.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786 - XIN CHUÙA CHO CON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3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786 - XIN CHUÙA CHO CON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Chuùa cho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hoàn thieát 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148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veïn phuïc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theo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 nhieäm töøng ly.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786 - XIN CHUÙA CHO CON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82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 chaân con khoûi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 laàm, cöùu con qua nhöõng nhoïc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786 - XIN CHUÙA CHO CON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0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eâm giöõa ñeâm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laïnh luøng.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786 - XIN CHUÙA CHO CON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6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786 - XIN CHUÙA CHO CON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böôùc chaân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ngaïi nguøng giöõa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gioâng cuoàng.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31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tìm veà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 thaùnh keâu goïi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786 - XIN CHUÙA CHO CON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8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oâi, xin chôù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lìa ñöùa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 ñôn laïc loaøi.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786 - XIN CHUÙA CHO CON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4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Taïo laäp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tin giöõ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786 - XIN CHUÙA CHO CON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38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154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2012-11-06T14:28:56Z</dcterms:created>
  <dcterms:modified xsi:type="dcterms:W3CDTF">2012-11-06T14:36:41Z</dcterms:modified>
</cp:coreProperties>
</file>