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789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8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SEÕ THÖA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VÔÙI JEÂSUS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8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789 - TOÂI SEÕ THÖA VÔÙI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luoân quyeán ruõ, ñaëng toâi phaûi sa laày, loøng toâi luoân ñoái phoù cuøng bao aùc khieân.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6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leân cho Jeâsus, Ngaøi seõ giuùp toâi hoaøi, chieán thaéng veû vang luoân taïi theá gian 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789 - TOÂI SEÕ THÖA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90049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Jeâsus, Cöùu Chuùa toâi! xin daâng leân cho Ngaøi, naøo toâi daùm mang noåi khoù khaên moät mình.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789 - TOÂI SEÕ THÖA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74542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leân cho Jeâsus nguyeän thöa vôùi Jeâsus, chæ coù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cöùu giuùp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789 - TOÂI SEÕ THÖA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252227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789 - TOÂI SEÕ THÖA VÔÙI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thaät gian nan, nguyeän thöa vôùi Jeâsus laøm sao toâi gaùnh heát moïi ñau khoå kia.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56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toâi gaëp lao lung, Ngaøi lo laéng traêm chieàu, Chuùa quyù meán, lo lieäu moïi keû thuoäc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789 - TOÂI SEÕ THÖA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86868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Jeâsus, Cöùu Chuùa toâi! xin daâng leân cho Ngaøi, naøo toâi daùm mang noåi khoù khaên moät mình.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789 - TOÂI SEÕ THÖA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364612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leân cho Jeâsus nguyeän thöa vôùi Jeâsus, chæ coù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cöùu giuùp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789 - TOÂI SEÕ THÖA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0256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789 - TOÂI SEÕ THÖA VÔÙI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leân cho Jeâsus moïi ñau ñôùn lo buoàn, Jeâsus laø thieát höõu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thöông xoùt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0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toâi gaëp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nan, trình leân Chuùa Jeâsus Chuùa chaám döùt ngay moïi cuøng khoán cuûa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789 - TOÂI SEÕ THÖA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5984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Jeâsus, Cöùu Chuùa toâi! xin daâng leân cho Ngaøi, naøo toâi daùm mang noåi khoù khaên moät mình.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789 - TOÂI SEÕ THÖA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29625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leân cho Jeâsus nguyeän thöa vôùi Jeâsus, chæ coù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cöùu giuùp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789 - TOÂI SEÕ THÖA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0705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2012-11-12T14:14:45Z</dcterms:created>
  <dcterms:modified xsi:type="dcterms:W3CDTF">2012-11-14T14:53:02Z</dcterms:modified>
</cp:coreProperties>
</file>