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5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KHU VÖÔØN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THAÂN AÙI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794 - KHU VÖÔØN THAÂN 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vaán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toâi boû qua khoâng maøng.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5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mô 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laønh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yù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giao phoù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thaân,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Ñaây nôi yeân vui Jeâsus luoân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aùi thay choán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ngoài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ñoù taâm hoàn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nghæ ngôi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794 - KHU VÖÔØN THAÂN 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trí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 nhaøng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söï cuøng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8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lao khoå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bieán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794 - KHU VÖÔØN THAÂN 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ñeán khu vöôøn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12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 öôùc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 qua bao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loä daàn.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Ñaây nôi yeân vui Jeâsus luoân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aùi thay choán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ngoài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ñoù taâm hoàn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nghæ ngôi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ngoài taâm giao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choán tónh taâm,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toâi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Ñaây nôi yeân vui Jeâsus luoân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aùi thay choán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ngoài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ñoù taâm hoàn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nghæ ngôi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794 - KHU VÖÔØN THAÂN AÙI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311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2012-11-15T08:47:47Z</dcterms:created>
  <dcterms:modified xsi:type="dcterms:W3CDTF">2012-11-15T10:43:38Z</dcterms:modified>
</cp:coreProperties>
</file>