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74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797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BEÂN CHUÙA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NHAÂN HIEÀN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1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797 - BEÂN CHUÙA NHAÂN HIEÀN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naêng löïc töôi môùi, giuùp toâi ñi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buoàn vui.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8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toâi ñöôïc nhìn Ngaøi voâ cuøng vinh hieån,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toâi nghæ yeân caïnh Chuùa nhaân hieàn.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797 - BEÂN CHUÙA NHAÂN HIEÀN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4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thaät bình yeân, nöông boùng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hieàn, nôi ñaày yeâu meán, hoàn toâi aám 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797 - BEÂN CHUÙA NHAÂN HIEÀN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thaät bình yeân, ñöôïc beân Chuùa nhaân hieàn, </a:t>
            </a:r>
            <a:b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mình beân Chuùa chaúng vöông öu phieàn.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797 - BEÂN CHUÙA NHAÂN HIEÀN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1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797 - BEÂN CHUÙA NHAÂN HIEÀN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khi cuoäc ñôøi vaãn xoay trôøi gioâng toá, xaùc thaân lao ñao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treân ñöôøng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844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linh dòu daøng veà nöông döïa nôi Chuùa, vöõng taâm daàu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ngoaøi gioù möa gaøo.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797 - BEÂN CHUÙA NHAÂN HIEÀN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thaät bình yeân, nöông boùng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hieàn, nôi ñaày yeâu meán, hoàn toâi aám 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797 - BEÂN CHUÙA NHAÂN HIEÀN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thaät bình yeân, ñöôïc beân Chuùa nhaân hieàn, </a:t>
            </a:r>
            <a:b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mình beân Chuùa chaúng vöông öu phieàn.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797 - BEÂN CHUÙA NHAÂN HIEÀN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797 - BEÂN CHUÙA NHAÂN HIEÀN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trôøi mòt muø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maây thaät ñen toái, daãu cho gian nguy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ñuoåi theo kòp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tin töøng daëm ñöôøng xa Ngaøi ñi vôùi, naém tay daét toâi moïi böôùc trong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797 - BEÂN CHUÙA NHAÂN HIEÀN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5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Loøng thaät bình yeân, nöông boùng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hieàn, nôi ñaày yeâu meán, hoàn toâi aám 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797 - BEÂN CHUÙA NHAÂN HIEÀN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9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thaät bình yeân, ñöôïc beân Chuùa nhaân hieàn, </a:t>
            </a:r>
            <a:b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mình beân Chuùa chaúng vöông öu phieàn.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797 - BEÂN CHUÙA NHAÂN HIEÀN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2012-11-15T10:43:44Z</dcterms:created>
  <dcterms:modified xsi:type="dcterms:W3CDTF">2012-11-15T11:06:08Z</dcterms:modified>
</cp:coreProperties>
</file>