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799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TROÏN ÑÔØI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NGÔÏI KHEN</a:t>
            </a:r>
          </a:p>
        </p:txBody>
      </p:sp>
    </p:spTree>
    <p:extLst>
      <p:ext uri="{BB962C8B-B14F-4D97-AF65-F5344CB8AC3E}">
        <p14:creationId xmlns:p14="http://schemas.microsoft.com/office/powerpoint/2010/main" val="180266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cuøng,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eâm aám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thoaû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ca. </a:t>
            </a:r>
          </a:p>
        </p:txBody>
      </p:sp>
    </p:spTree>
    <p:extLst>
      <p:ext uri="{BB962C8B-B14F-4D97-AF65-F5344CB8AC3E}">
        <p14:creationId xmlns:p14="http://schemas.microsoft.com/office/powerpoint/2010/main" val="324297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thô daïi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khuyeân nuoâi naáng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khoân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daét chaên.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Chuùa voâ bôø, meânh moâng bieån lôùn soâng daøi, xa hôn tinh tuù ngaøn maây cao ngaát.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6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cuøng,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sa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khao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8866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bao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möa töôùi maùt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thaém töôi thoaû vui loøng chuùng con.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Chuùa voâ bôø, meânh moâng bieån lôùn soâng daøi, xa hôn tinh tuù ngaøn maây cao ngaát.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yeâu thöông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cuøng,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tín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58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thaêm vieáng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ñi. </a:t>
            </a:r>
          </a:p>
        </p:txBody>
      </p:sp>
    </p:spTree>
    <p:extLst>
      <p:ext uri="{BB962C8B-B14F-4D97-AF65-F5344CB8AC3E}">
        <p14:creationId xmlns:p14="http://schemas.microsoft.com/office/powerpoint/2010/main" val="192762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linh trình ñöôïc Ngaøi luoân chaêm soùc, giuùp chuùng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khaên.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pc="-15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Chuùa voâ bôø, meânh moâng bieån lôùn soâng daøi, xa hôn tinh tuù ngaøn maây cao ngaát.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799 - TROÏN ÑÔØI NGÔÏI KHEN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266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4</cp:revision>
  <dcterms:created xsi:type="dcterms:W3CDTF">2012-11-15T11:06:12Z</dcterms:created>
  <dcterms:modified xsi:type="dcterms:W3CDTF">2012-11-15T11:19:32Z</dcterms:modified>
</cp:coreProperties>
</file>