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0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800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BIEÁT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LOØNG CON</a:t>
            </a:r>
          </a:p>
        </p:txBody>
      </p:sp>
    </p:spTree>
    <p:extLst>
      <p:ext uri="{BB962C8B-B14F-4D97-AF65-F5344CB8AC3E}">
        <p14:creationId xmlns:p14="http://schemas.microsoft.com/office/powerpoint/2010/main" val="12779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800 - CHUÙA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BIEÁT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Jeâsus,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Jeâsus,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18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con, 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cho con, 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cho con hoaøn toaøn.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800 - CHUÙA BIEÁT LOØNG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phuû che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ôn Chuùa giuùp vöôït qua soùng gioù.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800 - CHUÙA BIEÁT LOØNG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ñöa con, töøng böôùc khoù khaên gian nan, vaø daét con ñi ñeán bôø bình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800 - CHUÙA BIEÁT LOØNG CON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6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107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2012-11-15T11:19:41Z</dcterms:created>
  <dcterms:modified xsi:type="dcterms:W3CDTF">2012-11-15T11:23:55Z</dcterms:modified>
</cp:coreProperties>
</file>