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301" r:id="rId16"/>
    <p:sldId id="302" r:id="rId17"/>
    <p:sldId id="303" r:id="rId18"/>
    <p:sldId id="304" r:id="rId19"/>
    <p:sldId id="273" r:id="rId20"/>
    <p:sldId id="274" r:id="rId21"/>
    <p:sldId id="275" r:id="rId22"/>
    <p:sldId id="295" r:id="rId23"/>
    <p:sldId id="305" r:id="rId24"/>
    <p:sldId id="306" r:id="rId25"/>
    <p:sldId id="307" r:id="rId26"/>
    <p:sldId id="308" r:id="rId27"/>
    <p:sldId id="281" r:id="rId28"/>
    <p:sldId id="282" r:id="rId29"/>
    <p:sldId id="283" r:id="rId30"/>
    <p:sldId id="300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67C2-29F5-40C7-A057-047FB16473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3859-9922-412B-8F84-BF844B64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20-A17B-4A8F-A564-E0152E5F56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4CE9-7AD6-4929-81BB-DF2DAC4E47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67C2-29F5-40C7-A057-047FB16473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3859-9922-412B-8F84-BF844B64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welcome\My Documents\Downloads\40.Beautiful.Digital.Art.Flowers.Designs.1920x1200\40.Beautiful.Digital.Art.Flowers.Designs.1920x1200\40.Beautiful.Digital.Art.Flowers.Designs.1920x1200\20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5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1D20-A17B-4A8F-A564-E0152E5F56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4CE9-7AD6-4929-81BB-DF2DAC4E47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welcome\My Documents\Downloads\40.Beautiful.Digital.Art.Flowers.Designs.1920x1200\40.Beautiful.Digital.Art.Flowers.Designs.1920x1200\40.Beautiful.Digital.Art.Flowers.Designs.1920x1200\19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4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42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CA 801</a:t>
            </a:r>
            <a:endParaRPr lang="en-US" sz="3500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667" y="2743200"/>
            <a:ext cx="607409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7500" b="1" dirty="0">
                <a:ln w="1905"/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THAÂN NHAÁT </a:t>
            </a:r>
          </a:p>
          <a:p>
            <a:pPr algn="ctr"/>
            <a:r>
              <a:rPr lang="en-US" sz="7500" b="1" dirty="0">
                <a:ln w="1905"/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TREÂN ÑÔØI</a:t>
            </a:r>
          </a:p>
        </p:txBody>
      </p:sp>
    </p:spTree>
    <p:extLst>
      <p:ext uri="{BB962C8B-B14F-4D97-AF65-F5344CB8AC3E}">
        <p14:creationId xmlns:p14="http://schemas.microsoft.com/office/powerpoint/2010/main" val="181594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say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yeâu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OÁm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aùng maây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5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phai.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aám eâm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phieàn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71600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gaãm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daøy?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026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u="sng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44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saùng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1447800"/>
            <a:ext cx="9220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Tình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thaém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truaân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noåi troâi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500" b="1" spc="50" dirty="0">
              <a:ln w="11430"/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8846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500" b="1" spc="5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500" b="1" spc="50" smtClean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500" b="1" spc="50" dirty="0" err="1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500" b="1" spc="50" dirty="0">
                <a:ln w="11430"/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801 – THAÂN NHAÁT TREÂN ÑÔØI</a:t>
            </a:r>
            <a:endParaRPr lang="en-US" sz="35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392</Words>
  <Application>Microsoft Office PowerPoint</Application>
  <PresentationFormat>On-screen Show (4:3)</PresentationFormat>
  <Paragraphs>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2012-03-03T05:10:07Z</dcterms:created>
  <dcterms:modified xsi:type="dcterms:W3CDTF">2012-11-15T11:30:50Z</dcterms:modified>
</cp:coreProperties>
</file>