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61" r:id="rId9"/>
    <p:sldId id="271" r:id="rId10"/>
    <p:sldId id="262" r:id="rId11"/>
    <p:sldId id="272" r:id="rId12"/>
    <p:sldId id="275" r:id="rId13"/>
    <p:sldId id="276" r:id="rId14"/>
    <p:sldId id="265" r:id="rId15"/>
    <p:sldId id="273" r:id="rId16"/>
    <p:sldId id="266" r:id="rId17"/>
    <p:sldId id="274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2961A3E-BA5E-4FB8-B4D6-117F81F865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0127A-AC2F-4A7B-A4A2-4250304A32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51882-B152-4E51-9AA4-073D0936E3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74911-841B-43FD-AA6D-5A199E51A9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2D99F-0624-4BC8-A4A2-E04962DC32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EEBC0-A9B0-4521-9C6A-CF6E05EAFF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9B9775-667A-4513-8473-FC1BC6FC59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B9231-F5BD-44F2-BC05-6EEBA3C38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D7D3B-7459-4100-8353-021E9E3829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CCCC4D-41CF-4842-8159-78770AD1CC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9FAC4-E35F-4A93-B32C-3E528F9EC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D6E8A4E0-1688-47B8-A2CF-8969CEF471B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9570" name="Picture 2" descr="C:\Documents and Settings\Member's LKC\Desktop\Picture2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64513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8600" y="2246055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/>
            <a:r>
              <a:rPr kumimoji="0" lang="en-US" sz="8000" b="1" i="0" u="none" strike="noStrike" kern="0" cap="none" spc="50" normalizeH="0" baseline="0" noProof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VNI-Garam" pitchFamily="34" charset="0"/>
              </a:rPr>
              <a:t>BEÂN TOÂI LAØ</a:t>
            </a:r>
          </a:p>
          <a:p>
            <a:pPr lvl="0" algn="ctr"/>
            <a:r>
              <a:rPr kumimoji="0" lang="en-US" sz="8000" b="1" i="0" u="none" strike="noStrike" kern="0" cap="none" spc="50" normalizeH="0" baseline="0" noProof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VNI-Garam" pitchFamily="34" charset="0"/>
              </a:rPr>
              <a:t>CHUÙA JEÂSUS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800" y="304800"/>
            <a:ext cx="8610600" cy="762000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  <a:ln w="25400" cap="flat" cmpd="sng" algn="ctr">
            <a:solidFill>
              <a:sysClr val="window" lastClr="FFFFFF">
                <a:alpha val="56000"/>
              </a:sys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5656" y="356461"/>
            <a:ext cx="861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>
                  <a:glow rad="101600">
                    <a:sysClr val="window" lastClr="FFFFFF">
                      <a:alpha val="60000"/>
                    </a:sysClr>
                  </a:glow>
                </a:effectLst>
                <a:uLnTx/>
                <a:uFillTx/>
                <a:latin typeface="VNI-Garam" pitchFamily="34" charset="0"/>
              </a:rPr>
              <a:t>TOÂN VINH CHUÙA - THAÙNH CA 802 </a:t>
            </a:r>
            <a:endParaRPr kumimoji="0" lang="en-US" sz="35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>
                <a:glow rad="101600">
                  <a:sysClr val="window" lastClr="FFFFFF">
                    <a:alpha val="60000"/>
                  </a:sysClr>
                </a:glow>
              </a:effectLst>
              <a:uLnTx/>
              <a:uFillTx/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80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Hoài gaëp hoaïn </a:t>
            </a:r>
            <a:br>
              <a:rPr lang="en-US"/>
            </a:br>
            <a:r>
              <a:rPr lang="en-US"/>
              <a:t>naïn lo buoàn, Ngaøi </a:t>
            </a:r>
            <a:br>
              <a:rPr lang="en-US"/>
            </a:br>
            <a:r>
              <a:rPr lang="en-US"/>
              <a:t>dòu daøng naâng ñôõ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05000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ÔÛ luoân beân caïnh toâi chính laø </a:t>
            </a:r>
            <a:r>
              <a:rPr lang="en-US" smtClean="0"/>
              <a:t>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</a:t>
            </a:r>
            <a:r>
              <a:rPr lang="en-US" smtClean="0"/>
              <a:t>Luoân </a:t>
            </a:r>
            <a:r>
              <a:rPr lang="en-US"/>
              <a:t>luoân beân caïnh toâi laø Cöùu Chuùa </a:t>
            </a:r>
            <a:r>
              <a:rPr lang="en-US" smtClean="0"/>
              <a:t>Jeâsus,</a:t>
            </a:r>
            <a:r>
              <a:rPr lang="en-US"/>
              <a:t/>
            </a:r>
            <a:br>
              <a:rPr lang="en-US"/>
            </a:br>
            <a:r>
              <a:rPr lang="en-US"/>
              <a:t>luoân luoân beân caïnh toâi </a:t>
            </a:r>
            <a:br>
              <a:rPr lang="en-US"/>
            </a:br>
            <a:r>
              <a:rPr lang="en-US"/>
              <a:t>Chuùa ban nieàm vui.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oâ toäi toâi,   Chuùa ñaõ gaùnh </a:t>
            </a:r>
            <a:r>
              <a:rPr lang="en-US" smtClean="0"/>
              <a:t>thay </a:t>
            </a:r>
            <a:r>
              <a:rPr lang="en-US"/>
              <a:t>roài, yeâu thöông </a:t>
            </a:r>
            <a:r>
              <a:rPr lang="en-US" smtClean="0"/>
              <a:t>toâi </a:t>
            </a:r>
            <a:r>
              <a:rPr lang="en-US"/>
              <a:t>troïn ñôøi laø </a:t>
            </a:r>
            <a:r>
              <a:rPr lang="en-US" smtClean="0"/>
              <a:t>Chuùa 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3. </a:t>
            </a:r>
            <a:r>
              <a:rPr lang="en-US"/>
              <a:t>Troïn ñôøi loøng naøy </a:t>
            </a:r>
            <a:r>
              <a:rPr lang="en-US" smtClean="0"/>
              <a:t>toân thôø, </a:t>
            </a:r>
            <a:r>
              <a:rPr lang="en-US"/>
              <a:t>troïn ñôøi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ngôïi ca </a:t>
            </a:r>
            <a:r>
              <a:rPr lang="en-US"/>
              <a:t>Chuùa.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95400"/>
            <a:ext cx="861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Haùt leân caâu tình thöông, tieáng ca vang ngaøn phöông.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34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862" y="1280279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Roài ngaøy naøo </a:t>
            </a:r>
            <a:br>
              <a:rPr lang="en-US"/>
            </a:br>
            <a:r>
              <a:rPr lang="en-US"/>
              <a:t>veà thieân </a:t>
            </a:r>
            <a:r>
              <a:rPr lang="en-US" smtClean="0"/>
              <a:t>ñaøng</a:t>
            </a:r>
            <a:r>
              <a:rPr lang="en-US"/>
              <a:t>, ñôøi ñôøi coøn vui haùt.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862" y="1838742"/>
            <a:ext cx="8153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ÔÛ luoân beân caïnh toâi chính laø </a:t>
            </a:r>
            <a:r>
              <a:rPr lang="en-US" smtClean="0"/>
              <a:t>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</a:t>
            </a:r>
            <a:r>
              <a:rPr lang="en-US" smtClean="0"/>
              <a:t>Luoân </a:t>
            </a:r>
            <a:r>
              <a:rPr lang="en-US"/>
              <a:t>luoân beân caïnh toâi laø Cöùu Chuùa </a:t>
            </a:r>
            <a:r>
              <a:rPr lang="en-US" smtClean="0"/>
              <a:t>Jeâsus,</a:t>
            </a:r>
            <a:r>
              <a:rPr lang="en-US"/>
              <a:t/>
            </a:r>
            <a:br>
              <a:rPr lang="en-US"/>
            </a:br>
            <a:r>
              <a:rPr lang="en-US"/>
              <a:t>luoân luoân beân caïnh toâi </a:t>
            </a:r>
            <a:br>
              <a:rPr lang="en-US"/>
            </a:br>
            <a:r>
              <a:rPr lang="en-US"/>
              <a:t>Chuùa ban nieàm vui.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oâ toäi toâi,   Chuùa ñaõ gaùnh </a:t>
            </a:r>
            <a:r>
              <a:rPr lang="en-US" smtClean="0"/>
              <a:t>thay </a:t>
            </a:r>
            <a:r>
              <a:rPr lang="en-US"/>
              <a:t>roài, yeâu thöông </a:t>
            </a:r>
            <a:r>
              <a:rPr lang="en-US" smtClean="0"/>
              <a:t>toâi </a:t>
            </a:r>
            <a:r>
              <a:rPr lang="en-US"/>
              <a:t>troïn ñôøi laø </a:t>
            </a:r>
            <a:r>
              <a:rPr lang="en-US" smtClean="0"/>
              <a:t>Chuùa 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20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040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1.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 Moät ngöôøi baïn </a:t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ñöôøng thaân maät, moät baïn ñöôøng yeâu daáu.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ÔÛ luoân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beân caïnh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, seû chia bao </a:t>
            </a: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/>
            </a:r>
            <a:b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buoàn </a:t>
            </a:r>
            <a:r>
              <a:rPr lang="en-US"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rPr>
              <a:t>vui.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9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80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Moät ngöôøi ñaày loøng nhaân töø, traøn ñaày </a:t>
            </a:r>
            <a:br>
              <a:rPr lang="en-US"/>
            </a:br>
            <a:r>
              <a:rPr lang="en-US"/>
              <a:t>loøng thöông </a:t>
            </a:r>
            <a:r>
              <a:rPr lang="en-US" smtClean="0"/>
              <a:t>xoùt</a:t>
            </a:r>
            <a:r>
              <a:rPr lang="en-US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9911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mtClean="0"/>
              <a:t>ÔÛ luoân </a:t>
            </a:r>
            <a:r>
              <a:rPr lang="en-US"/>
              <a:t>beân caïnh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chính laø </a:t>
            </a:r>
            <a:r>
              <a:rPr lang="en-US" smtClean="0"/>
              <a:t>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8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0668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 i="1" u="sng"/>
              <a:t>ÑK:</a:t>
            </a:r>
            <a:r>
              <a:rPr lang="en-US"/>
              <a:t> </a:t>
            </a:r>
            <a:r>
              <a:rPr lang="en-US" smtClean="0"/>
              <a:t>Luoân </a:t>
            </a:r>
            <a:r>
              <a:rPr lang="en-US"/>
              <a:t>luoân beân caïnh toâi laø Cöùu Chuùa </a:t>
            </a:r>
            <a:r>
              <a:rPr lang="en-US" smtClean="0"/>
              <a:t>Jeâsus,</a:t>
            </a:r>
            <a:r>
              <a:rPr lang="en-US"/>
              <a:t/>
            </a:r>
            <a:br>
              <a:rPr lang="en-US"/>
            </a:br>
            <a:r>
              <a:rPr lang="en-US"/>
              <a:t>luoân luoân beân caïnh toâi </a:t>
            </a:r>
            <a:br>
              <a:rPr lang="en-US"/>
            </a:br>
            <a:r>
              <a:rPr lang="en-US"/>
              <a:t>Chuùa ban nieàm vui.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14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Bao nhieâu oâ toäi toâi,   Chuùa ñaõ gaùnh </a:t>
            </a:r>
            <a:r>
              <a:rPr lang="en-US" smtClean="0"/>
              <a:t>thay </a:t>
            </a:r>
            <a:r>
              <a:rPr lang="en-US"/>
              <a:t>roài, yeâu thöông </a:t>
            </a:r>
            <a:r>
              <a:rPr lang="en-US" smtClean="0"/>
              <a:t>toâi </a:t>
            </a:r>
            <a:r>
              <a:rPr lang="en-US"/>
              <a:t>troïn ñôøi laø </a:t>
            </a:r>
            <a:r>
              <a:rPr lang="en-US" smtClean="0"/>
              <a:t>Chuùa Jeâsus.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 sz="4400"/>
              <a:t>2. </a:t>
            </a:r>
            <a:r>
              <a:rPr lang="en-US"/>
              <a:t>Ngaøi laøm ngöøng </a:t>
            </a:r>
            <a:br>
              <a:rPr lang="en-US"/>
            </a:br>
            <a:r>
              <a:rPr lang="en-US"/>
              <a:t>traän ba ñaøo, Ngaøi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laøm </a:t>
            </a:r>
            <a:r>
              <a:rPr lang="en-US"/>
              <a:t>ngöøng côn </a:t>
            </a:r>
            <a:r>
              <a:rPr lang="en-US" smtClean="0"/>
              <a:t>baõo</a:t>
            </a:r>
            <a:r>
              <a:rPr lang="en-US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2954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sysClr val="windowText" lastClr="000000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Chuùa ñöa tay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quyeàn </a:t>
            </a:r>
            <a:r>
              <a:rPr lang="en-US"/>
              <a:t>naêng, giöõ toâi trong bình 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83069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6">
                    <a:lumMod val="50000"/>
                  </a:schemeClr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VNI-Garam" pitchFamily="34" charset="0"/>
              </a:rPr>
              <a:t>TC 802 – BEÂN TOÂI LAØ CHUÙA JEÂSUS</a:t>
            </a:r>
            <a:endParaRPr lang="en-US" sz="3200" b="1">
              <a:solidFill>
                <a:schemeClr val="accent6">
                  <a:lumMod val="50000"/>
                </a:schemeClr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7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332</Words>
  <Application>Microsoft Office PowerPoint</Application>
  <PresentationFormat>On-screen Show (4:3)</PresentationFormat>
  <Paragraphs>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1_Ocean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: 0916.678.357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Lan Kha</dc:creator>
  <cp:lastModifiedBy>Lan Kha</cp:lastModifiedBy>
  <cp:revision>13</cp:revision>
  <dcterms:created xsi:type="dcterms:W3CDTF">2009-01-16T02:15:17Z</dcterms:created>
  <dcterms:modified xsi:type="dcterms:W3CDTF">2012-11-15T11:32:31Z</dcterms:modified>
</cp:coreProperties>
</file>